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1" r:id="rId1"/>
  </p:sldMasterIdLst>
  <p:notesMasterIdLst>
    <p:notesMasterId r:id="rId18"/>
  </p:notesMasterIdLst>
  <p:sldIdLst>
    <p:sldId id="290" r:id="rId2"/>
    <p:sldId id="293" r:id="rId3"/>
    <p:sldId id="311" r:id="rId4"/>
    <p:sldId id="312" r:id="rId5"/>
    <p:sldId id="291" r:id="rId6"/>
    <p:sldId id="292" r:id="rId7"/>
    <p:sldId id="294" r:id="rId8"/>
    <p:sldId id="313" r:id="rId9"/>
    <p:sldId id="314" r:id="rId10"/>
    <p:sldId id="315" r:id="rId11"/>
    <p:sldId id="316" r:id="rId12"/>
    <p:sldId id="299" r:id="rId13"/>
    <p:sldId id="282" r:id="rId14"/>
    <p:sldId id="310" r:id="rId15"/>
    <p:sldId id="317" r:id="rId16"/>
    <p:sldId id="27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00CC00"/>
    <a:srgbClr val="0000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849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DB4D9-CB78-4D56-B892-028D3778355C}" type="datetimeFigureOut">
              <a:rPr lang="en-US" smtClean="0"/>
              <a:t>12/04/2024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4A2CC9-6214-4A4F-A7F2-C474977A49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98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12/04/2024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183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12/04/2024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558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12/04/2024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436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12/04/2024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469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12/04/2024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91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12/04/2024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130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12/04/2024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883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12/04/2024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022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12/04/2024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875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12/04/2024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629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967A-7568-4B43-ADFF-F109EFF199E4}" type="datetimeFigureOut">
              <a:rPr lang="en-US" smtClean="0"/>
              <a:t>12/04/2024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373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 userDrawn="1"/>
        </p:nvSpPr>
        <p:spPr bwMode="auto">
          <a:xfrm>
            <a:off x="533400" y="609600"/>
            <a:ext cx="533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BT&amp;TH số 3: Thao tác trên bảng</a:t>
            </a:r>
            <a:endParaRPr kumimoji="0" lang="vi-VN" altLang="en-US" sz="2400" b="1" i="0" u="sng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17EB14-D66A-4676-92A4-03881C61F09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54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DE8D5-FADB-4070-88E7-7B5CF0C5DCB3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97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67000" y="1981200"/>
            <a:ext cx="28194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8800" y="1981200"/>
            <a:ext cx="28194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1D8597-DE7C-46D9-AA0A-98318070A285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52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489075"/>
            <a:ext cx="3867150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8" y="2193925"/>
            <a:ext cx="3867150" cy="3978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50" y="1489075"/>
            <a:ext cx="3868738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50" y="2193925"/>
            <a:ext cx="3868738" cy="3978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EDA07B-E8E9-4AD7-9D49-812C4BDF930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10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1447C7-73A7-49A8-9072-0AB4175D801C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76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101850"/>
            <a:ext cx="2949575" cy="375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117518-C007-4C20-9FB3-A0C5308DF146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33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 userDrawn="1"/>
        </p:nvSpPr>
        <p:spPr bwMode="auto">
          <a:xfrm>
            <a:off x="533400" y="609600"/>
            <a:ext cx="533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1" i="0" u="sng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BT&amp;TH số 3: Thao tác trên bảng</a:t>
            </a:r>
            <a:endParaRPr kumimoji="0" lang="vi-VN" altLang="en-US" sz="2400" b="1" i="0" u="sng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17EB14-D66A-4676-92A4-03881C61F09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69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4DE8D5-FADB-4070-88E7-7B5CF0C5DCB3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32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67000" y="1981200"/>
            <a:ext cx="28194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38800" y="1981200"/>
            <a:ext cx="28194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1D8597-DE7C-46D9-AA0A-98318070A285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18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489075"/>
            <a:ext cx="3867150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8" y="2193925"/>
            <a:ext cx="3867150" cy="3978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50" y="1489075"/>
            <a:ext cx="3868738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50" y="2193925"/>
            <a:ext cx="3868738" cy="3978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EDA07B-E8E9-4AD7-9D49-812C4BDF930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34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1447C7-73A7-49A8-9072-0AB4175D801C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33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101850"/>
            <a:ext cx="2949575" cy="375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117518-C007-4C20-9FB3-A0C5308DF146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14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9967A-7568-4B43-ADFF-F109EFF199E4}" type="datetimeFigureOut">
              <a:rPr lang="en-US" smtClean="0"/>
              <a:t>12/04/2024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6FE75-3C93-430E-A11F-0729BD227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01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69" r:id="rId12"/>
    <p:sldLayoutId id="2147483870" r:id="rId13"/>
    <p:sldLayoutId id="2147483871" r:id="rId14"/>
    <p:sldLayoutId id="2147483872" r:id="rId15"/>
    <p:sldLayoutId id="2147483873" r:id="rId16"/>
    <p:sldLayoutId id="2147483874" r:id="rId17"/>
    <p:sldLayoutId id="2147483875" r:id="rId18"/>
    <p:sldLayoutId id="2147483876" r:id="rId19"/>
    <p:sldLayoutId id="2147483877" r:id="rId20"/>
    <p:sldLayoutId id="2147483878" r:id="rId21"/>
    <p:sldLayoutId id="2147483879" r:id="rId22"/>
    <p:sldLayoutId id="2147483880" r:id="rId2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gif"/><Relationship Id="rId4" Type="http://schemas.openxmlformats.org/officeDocument/2006/relationships/image" Target="../media/image3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1.bp.blogspot.com/-7bDfTCE_vI0/T7MQzaNhM2I/AAAAAAAABGA/swxgP3-2w4M/s1600/hinh-nen-dep-45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lum contrast="40000"/>
          </a:blip>
          <a:srcRect l="54255" t="59105"/>
          <a:stretch>
            <a:fillRect/>
          </a:stretch>
        </p:blipFill>
        <p:spPr bwMode="auto">
          <a:xfrm rot="16200000">
            <a:off x="1143001" y="-1132362"/>
            <a:ext cx="6857999" cy="9144000"/>
          </a:xfrm>
          <a:prstGeom prst="rect">
            <a:avLst/>
          </a:prstGeom>
          <a:noFill/>
        </p:spPr>
      </p:pic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>
          <a:xfrm>
            <a:off x="571500" y="634503"/>
            <a:ext cx="7891463" cy="807913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>
            <a:spAutoFit/>
          </a:bodyPr>
          <a:lstStyle/>
          <a:p>
            <a:pPr indent="342900">
              <a:lnSpc>
                <a:spcPct val="150000"/>
              </a:lnSpc>
              <a:spcBef>
                <a:spcPts val="1350"/>
              </a:spcBef>
            </a:pPr>
            <a:r>
              <a:rPr lang="en-US" sz="3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</a:t>
            </a:r>
            <a:r>
              <a:rPr lang="en-US" sz="32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CẨM VĂN</a:t>
            </a:r>
            <a:endParaRPr lang="en-US" sz="2800" b="1" dirty="0" smtClean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5" name="Picture 3" descr="Bellcoll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4" descr="Bellcoll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5" descr="Bellcoll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6" descr="Bellcoll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150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Rectangle 5"/>
          <p:cNvSpPr>
            <a:spLocks noChangeArrowheads="1"/>
          </p:cNvSpPr>
          <p:nvPr/>
        </p:nvSpPr>
        <p:spPr bwMode="auto">
          <a:xfrm>
            <a:off x="160337" y="4473018"/>
            <a:ext cx="8823325" cy="1885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prstTxWarp prst="textArchUp">
              <a:avLst>
                <a:gd name="adj" fmla="val 10825441"/>
              </a:avLst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Chào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mừng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thăm</a:t>
            </a:r>
            <a:r>
              <a:rPr lang="en-US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3600" b="1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3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36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sz="36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11" descr="roi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28797"/>
            <a:ext cx="6249846" cy="3838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601253" y="5733569"/>
            <a:ext cx="6400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rgbClr val="00CC00"/>
                </a:solidFill>
                <a:effectLst/>
              </a:rPr>
              <a:t>GV: </a:t>
            </a:r>
            <a:r>
              <a:rPr lang="en-US" sz="5400" b="1" cap="none" spc="0" dirty="0" err="1" smtClean="0">
                <a:ln/>
                <a:solidFill>
                  <a:srgbClr val="00CC00"/>
                </a:solidFill>
                <a:effectLst/>
              </a:rPr>
              <a:t>Nguyễn</a:t>
            </a:r>
            <a:r>
              <a:rPr lang="en-US" sz="5400" b="1" cap="none" spc="0" dirty="0" smtClean="0">
                <a:ln/>
                <a:solidFill>
                  <a:srgbClr val="00CC00"/>
                </a:solidFill>
                <a:effectLst/>
              </a:rPr>
              <a:t> </a:t>
            </a:r>
            <a:r>
              <a:rPr lang="en-US" sz="5400" b="1" cap="none" spc="0" dirty="0" err="1" smtClean="0">
                <a:ln/>
                <a:solidFill>
                  <a:srgbClr val="00CC00"/>
                </a:solidFill>
                <a:effectLst/>
              </a:rPr>
              <a:t>Bá</a:t>
            </a:r>
            <a:r>
              <a:rPr lang="en-US" sz="5400" b="1" cap="none" spc="0" dirty="0" smtClean="0">
                <a:ln/>
                <a:solidFill>
                  <a:srgbClr val="00CC00"/>
                </a:solidFill>
                <a:effectLst/>
              </a:rPr>
              <a:t> </a:t>
            </a:r>
            <a:r>
              <a:rPr lang="en-US" sz="5400" b="1" cap="none" spc="0" dirty="0" err="1" smtClean="0">
                <a:ln/>
                <a:solidFill>
                  <a:srgbClr val="00CC00"/>
                </a:solidFill>
                <a:effectLst/>
              </a:rPr>
              <a:t>Thuần</a:t>
            </a:r>
            <a:endParaRPr lang="en-US" sz="5400" b="1" cap="none" spc="0" dirty="0">
              <a:ln/>
              <a:solidFill>
                <a:srgbClr val="00CC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0265980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09800" y="2438400"/>
            <a:ext cx="504336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 err="1" smtClean="0">
                <a:ln/>
                <a:solidFill>
                  <a:srgbClr val="0033CC"/>
                </a:solidFill>
                <a:effectLst/>
              </a:rPr>
              <a:t>Khởi</a:t>
            </a:r>
            <a:r>
              <a:rPr lang="en-US" sz="8800" b="1" cap="none" spc="0" dirty="0" smtClean="0">
                <a:ln/>
                <a:solidFill>
                  <a:srgbClr val="0033CC"/>
                </a:solidFill>
                <a:effectLst/>
              </a:rPr>
              <a:t> </a:t>
            </a:r>
            <a:r>
              <a:rPr lang="en-US" sz="8800" b="1" cap="none" spc="0" dirty="0" err="1" smtClean="0">
                <a:ln/>
                <a:solidFill>
                  <a:srgbClr val="0033CC"/>
                </a:solidFill>
                <a:effectLst/>
              </a:rPr>
              <a:t>động</a:t>
            </a:r>
            <a:endParaRPr lang="en-US" sz="8800" b="1" cap="none" spc="0" dirty="0">
              <a:ln/>
              <a:solidFill>
                <a:srgbClr val="0033CC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42530528"/>
      </p:ext>
    </p:extLst>
  </p:cSld>
  <p:clrMapOvr>
    <a:masterClrMapping/>
  </p:clrMapOvr>
  <p:transition spd="slow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1.bp.blogspot.com/-7bDfTCE_vI0/T7MQzaNhM2I/AAAAAAAABGA/swxgP3-2w4M/s1600/hinh-nen-dep-45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lum contrast="40000"/>
          </a:blip>
          <a:srcRect l="54255" t="59105"/>
          <a:stretch>
            <a:fillRect/>
          </a:stretch>
        </p:blipFill>
        <p:spPr bwMode="auto">
          <a:xfrm rot="16200000">
            <a:off x="1089025" y="-1299765"/>
            <a:ext cx="6857999" cy="9144000"/>
          </a:xfrm>
          <a:prstGeom prst="rect">
            <a:avLst/>
          </a:prstGeom>
          <a:noFill/>
        </p:spPr>
      </p:pic>
      <p:sp>
        <p:nvSpPr>
          <p:cNvPr id="8" name="Rectangle 1"/>
          <p:cNvSpPr txBox="1">
            <a:spLocks noChangeArrowheads="1"/>
          </p:cNvSpPr>
          <p:nvPr/>
        </p:nvSpPr>
        <p:spPr bwMode="auto">
          <a:xfrm>
            <a:off x="304800" y="670908"/>
            <a:ext cx="8229600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 anchor="ctr">
            <a:spAutoFit/>
          </a:bodyPr>
          <a:lstStyle>
            <a:lvl1pPr indent="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chiếc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gồm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8" descr="BD20530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0"/>
            <a:ext cx="1905000" cy="327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 descr="BD20530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83618" y="-607418"/>
            <a:ext cx="1905000" cy="327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 descr="BD20530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3921" y="3664239"/>
            <a:ext cx="1905000" cy="327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BD20530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01407" y="4237538"/>
            <a:ext cx="1905000" cy="327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654" y="2808873"/>
            <a:ext cx="3639878" cy="2523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ular Callout 15"/>
          <p:cNvSpPr/>
          <p:nvPr/>
        </p:nvSpPr>
        <p:spPr>
          <a:xfrm>
            <a:off x="6351228" y="2208023"/>
            <a:ext cx="1333500" cy="762000"/>
          </a:xfrm>
          <a:prstGeom prst="wedgeRectCallout">
            <a:avLst>
              <a:gd name="adj1" fmla="val -80961"/>
              <a:gd name="adj2" fmla="val 16011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ular Callout 16"/>
          <p:cNvSpPr/>
          <p:nvPr/>
        </p:nvSpPr>
        <p:spPr>
          <a:xfrm>
            <a:off x="737215" y="4148940"/>
            <a:ext cx="1333500" cy="762000"/>
          </a:xfrm>
          <a:prstGeom prst="wedgeRectCallout">
            <a:avLst>
              <a:gd name="adj1" fmla="val 104285"/>
              <a:gd name="adj2" fmla="val 61606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phím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ular Callout 17"/>
          <p:cNvSpPr/>
          <p:nvPr/>
        </p:nvSpPr>
        <p:spPr>
          <a:xfrm>
            <a:off x="916621" y="1827023"/>
            <a:ext cx="1333500" cy="762000"/>
          </a:xfrm>
          <a:prstGeom prst="wedgeRectCallout">
            <a:avLst>
              <a:gd name="adj1" fmla="val 121683"/>
              <a:gd name="adj2" fmla="val 136830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Màn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ular Callout 18"/>
          <p:cNvSpPr/>
          <p:nvPr/>
        </p:nvSpPr>
        <p:spPr>
          <a:xfrm>
            <a:off x="7241221" y="4472498"/>
            <a:ext cx="1246780" cy="762000"/>
          </a:xfrm>
          <a:prstGeom prst="wedgeRectCallout">
            <a:avLst>
              <a:gd name="adj1" fmla="val -214792"/>
              <a:gd name="adj2" fmla="val 3474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73936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 animBg="1"/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Content Placeholder 3" descr="C:\Users\Admin\Desktop\hinh-nen-powerpoint-dep-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8" name="Double Wave 7"/>
          <p:cNvSpPr/>
          <p:nvPr/>
        </p:nvSpPr>
        <p:spPr>
          <a:xfrm>
            <a:off x="2133600" y="228600"/>
            <a:ext cx="5243512" cy="1401762"/>
          </a:xfrm>
          <a:prstGeom prst="doubleWav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Con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trỏ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chuột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vi-VN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2057400"/>
            <a:ext cx="2295238" cy="17428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4094" y="4216013"/>
            <a:ext cx="4731519" cy="2643124"/>
          </a:xfrm>
          <a:prstGeom prst="rect">
            <a:avLst/>
          </a:prstGeom>
        </p:spPr>
      </p:pic>
      <p:pic>
        <p:nvPicPr>
          <p:cNvPr id="6" name="Picture 11" descr="chuot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254872"/>
            <a:ext cx="9144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chuot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481" y="3254872"/>
            <a:ext cx="728662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chuot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7" y="1911140"/>
            <a:ext cx="979488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 descr="chuot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100" y="1889029"/>
            <a:ext cx="981075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5" descr="chuot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925" y="1823827"/>
            <a:ext cx="12319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A Tuong\Desktop\tranh trang tri pm\tay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512" y="3236261"/>
            <a:ext cx="983313" cy="98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940439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3" descr="bor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38" y="-66675"/>
            <a:ext cx="92202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738329" y="2124552"/>
            <a:ext cx="76006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 err="1" smtClean="0">
                <a:solidFill>
                  <a:srgbClr val="0000FF"/>
                </a:solidFill>
              </a:rPr>
              <a:t>Bài</a:t>
            </a:r>
            <a:r>
              <a:rPr lang="en-US" altLang="en-US" sz="2800" b="1" dirty="0" smtClean="0">
                <a:solidFill>
                  <a:srgbClr val="0000FF"/>
                </a:solidFill>
              </a:rPr>
              <a:t> 3: </a:t>
            </a:r>
            <a:r>
              <a:rPr lang="en-US" altLang="en-US" sz="2800" b="1" dirty="0" err="1" smtClean="0">
                <a:solidFill>
                  <a:srgbClr val="0000FF"/>
                </a:solidFill>
              </a:rPr>
              <a:t>EM</a:t>
            </a:r>
            <a:r>
              <a:rPr lang="en-US" altLang="en-US" sz="2800" b="1" dirty="0" smtClean="0">
                <a:solidFill>
                  <a:srgbClr val="0000FF"/>
                </a:solidFill>
              </a:rPr>
              <a:t> </a:t>
            </a:r>
            <a:r>
              <a:rPr lang="en-US" altLang="en-US" sz="2800" b="1" dirty="0" err="1" smtClean="0">
                <a:solidFill>
                  <a:srgbClr val="0000FF"/>
                </a:solidFill>
              </a:rPr>
              <a:t>TẬP</a:t>
            </a:r>
            <a:r>
              <a:rPr lang="en-US" altLang="en-US" sz="2800" b="1" dirty="0" smtClean="0">
                <a:solidFill>
                  <a:srgbClr val="0000FF"/>
                </a:solidFill>
              </a:rPr>
              <a:t> </a:t>
            </a:r>
            <a:r>
              <a:rPr lang="en-US" altLang="en-US" sz="2800" b="1" dirty="0" err="1" smtClean="0">
                <a:solidFill>
                  <a:srgbClr val="0000FF"/>
                </a:solidFill>
              </a:rPr>
              <a:t>SỬ</a:t>
            </a:r>
            <a:r>
              <a:rPr lang="en-US" altLang="en-US" sz="2800" b="1" dirty="0" smtClean="0">
                <a:solidFill>
                  <a:srgbClr val="0000FF"/>
                </a:solidFill>
              </a:rPr>
              <a:t> </a:t>
            </a:r>
            <a:r>
              <a:rPr lang="en-US" altLang="en-US" sz="2800" b="1" dirty="0" err="1" smtClean="0">
                <a:solidFill>
                  <a:srgbClr val="0000FF"/>
                </a:solidFill>
              </a:rPr>
              <a:t>DỤNG</a:t>
            </a:r>
            <a:r>
              <a:rPr lang="en-US" altLang="en-US" sz="2800" b="1" dirty="0" smtClean="0">
                <a:solidFill>
                  <a:srgbClr val="0000FF"/>
                </a:solidFill>
              </a:rPr>
              <a:t> </a:t>
            </a:r>
            <a:r>
              <a:rPr lang="en-US" altLang="en-US" sz="2800" b="1" dirty="0" err="1" smtClean="0">
                <a:solidFill>
                  <a:srgbClr val="0000FF"/>
                </a:solidFill>
              </a:rPr>
              <a:t>CHUỘT</a:t>
            </a:r>
            <a:endParaRPr lang="en-US" altLang="en-US" sz="2800" b="1" dirty="0">
              <a:solidFill>
                <a:srgbClr val="0000FF"/>
              </a:solidFill>
            </a:endParaRPr>
          </a:p>
        </p:txBody>
      </p:sp>
      <p:sp>
        <p:nvSpPr>
          <p:cNvPr id="36869" name="TextBox 2"/>
          <p:cNvSpPr txBox="1">
            <a:spLocks noChangeArrowheads="1"/>
          </p:cNvSpPr>
          <p:nvPr/>
        </p:nvSpPr>
        <p:spPr bwMode="auto">
          <a:xfrm>
            <a:off x="3352800" y="2438400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6870" name="TextBox 3"/>
          <p:cNvSpPr txBox="1">
            <a:spLocks noChangeArrowheads="1"/>
          </p:cNvSpPr>
          <p:nvPr/>
        </p:nvSpPr>
        <p:spPr bwMode="auto">
          <a:xfrm>
            <a:off x="3352800" y="290036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8" name="Picture 11" descr="balonne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343400"/>
            <a:ext cx="144780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12493" y="3245349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khoa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trang10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99673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96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667000" y="342900"/>
            <a:ext cx="4038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38200" y="2209800"/>
            <a:ext cx="73152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Char char="-"/>
            </a:pP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Cầm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0"/>
              </a:spcBef>
              <a:buFontTx/>
              <a:buChar char="-"/>
            </a:pP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thao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81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295400" y="457200"/>
            <a:ext cx="7467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Cầm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endParaRPr lang="en-US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237432"/>
            <a:ext cx="6831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999" y="4359618"/>
            <a:ext cx="2511426" cy="157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u9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208078"/>
            <a:ext cx="24860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u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815" y="2197956"/>
            <a:ext cx="2454275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 descr="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814" y="4245318"/>
            <a:ext cx="2591985" cy="169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55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218631" y="320745"/>
            <a:ext cx="7467600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sz="3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Cầm</a:t>
            </a:r>
            <a:r>
              <a:rPr lang="en-US" altLang="en-US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altLang="en-US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altLang="en-US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endParaRPr lang="en-US" altLang="en-US" sz="3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750" y="1013481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Chuột </a:t>
            </a:r>
            <a:r>
              <a:rPr lang="pt-BR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máy tính gồm mấy nút đó là những nút nào?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1" descr="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340" y="3488527"/>
            <a:ext cx="3933415" cy="256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11"/>
          <p:cNvSpPr>
            <a:spLocks noChangeShapeType="1"/>
          </p:cNvSpPr>
          <p:nvPr/>
        </p:nvSpPr>
        <p:spPr bwMode="auto">
          <a:xfrm flipH="1" flipV="1">
            <a:off x="1825129" y="3795172"/>
            <a:ext cx="1192776" cy="257716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 flipV="1">
            <a:off x="4038600" y="3060699"/>
            <a:ext cx="2444172" cy="734472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3648055" y="3838305"/>
            <a:ext cx="3057525" cy="992187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266723" y="3376613"/>
            <a:ext cx="1752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FF0000"/>
                </a:solidFill>
                <a:latin typeface="Arial" panose="020B0604020202020204" pitchFamily="34" charset="0"/>
              </a:rPr>
              <a:t>Nút trái</a:t>
            </a: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6496073" y="2528888"/>
            <a:ext cx="1981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Nút</a:t>
            </a: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phải</a:t>
            </a:r>
            <a:endParaRPr lang="en-US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6545819" y="4502385"/>
            <a:ext cx="1828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Nút</a:t>
            </a:r>
            <a:r>
              <a:rPr lang="en-US" altLang="en-US" sz="28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00" b="1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cuộn</a:t>
            </a:r>
            <a:endParaRPr lang="en-US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057298" y="1568957"/>
            <a:ext cx="69532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máy</a:t>
            </a:r>
            <a:r>
              <a:rPr lang="en-US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17587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 animBg="1"/>
      <p:bldP spid="10" grpId="0" animBg="1"/>
      <p:bldP spid="15" grpId="0" animBg="1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90600" y="609600"/>
            <a:ext cx="7467600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sz="3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Cầm</a:t>
            </a:r>
            <a:r>
              <a:rPr lang="en-US" altLang="en-US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altLang="en-US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altLang="en-US" sz="3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5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endParaRPr lang="en-US" altLang="en-US" sz="3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66" r="49994" b="22222"/>
          <a:stretch/>
        </p:blipFill>
        <p:spPr>
          <a:xfrm>
            <a:off x="457200" y="2133600"/>
            <a:ext cx="3460322" cy="21336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87" t="37860" b="22222"/>
          <a:stretch/>
        </p:blipFill>
        <p:spPr>
          <a:xfrm>
            <a:off x="4724400" y="2167719"/>
            <a:ext cx="3657600" cy="20994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47800" y="4495800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05500" y="4495800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2b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41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2"/>
          <p:cNvSpPr txBox="1">
            <a:spLocks noChangeArrowheads="1"/>
          </p:cNvSpPr>
          <p:nvPr/>
        </p:nvSpPr>
        <p:spPr bwMode="auto">
          <a:xfrm>
            <a:off x="101600" y="38100"/>
            <a:ext cx="871061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 sát hình. Điền các từ sau vào chỗ chấm(…) để được câu đúng</a:t>
            </a:r>
          </a:p>
        </p:txBody>
      </p:sp>
      <p:pic>
        <p:nvPicPr>
          <p:cNvPr id="7" name="Picture 12" descr="Ha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2466975"/>
            <a:ext cx="2662238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752850" y="2071688"/>
            <a:ext cx="5715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Đặt chuột trên mặt phẳng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828925" y="2655888"/>
            <a:ext cx="85344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Cầm chuột bằng…………………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852738" y="3267075"/>
            <a:ext cx="5334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Tay duỗi tự nhiên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863850" y="3829050"/>
            <a:ext cx="8763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Ngón trỏ đặt vào…………………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873375" y="4413250"/>
            <a:ext cx="8763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Ngón giữa đặt vào………………..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897188" y="5106988"/>
            <a:ext cx="89154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Ngón cái đặt vào……………………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68288" y="5692775"/>
            <a:ext cx="838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Ngón út và ngón áp út đặt vào.............................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715000" y="2573553"/>
            <a:ext cx="23241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alt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endParaRPr lang="en-US" alt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907088" y="3720840"/>
            <a:ext cx="4559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Nút</a:t>
            </a:r>
            <a:r>
              <a:rPr lang="en-US" alt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alt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endParaRPr lang="en-US" alt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973763" y="4329302"/>
            <a:ext cx="45577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Nút</a:t>
            </a:r>
            <a:r>
              <a:rPr lang="en-US" alt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alt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endParaRPr lang="en-US" alt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973763" y="4995863"/>
            <a:ext cx="27638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alt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alt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endParaRPr lang="en-US" alt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511777" y="5608827"/>
            <a:ext cx="312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alt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alt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endParaRPr lang="en-US" altLang="en-US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8" name="TextBox 1"/>
          <p:cNvSpPr txBox="1">
            <a:spLocks noChangeArrowheads="1"/>
          </p:cNvSpPr>
          <p:nvPr/>
        </p:nvSpPr>
        <p:spPr bwMode="auto">
          <a:xfrm>
            <a:off x="168275" y="1130300"/>
            <a:ext cx="82423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Schoolbook" panose="020406040505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 phải chuột, bên trái chuột, nút phải chuột, nút trái chuột, tay phải</a:t>
            </a:r>
          </a:p>
        </p:txBody>
      </p:sp>
    </p:spTree>
    <p:extLst>
      <p:ext uri="{BB962C8B-B14F-4D97-AF65-F5344CB8AC3E}">
        <p14:creationId xmlns:p14="http://schemas.microsoft.com/office/powerpoint/2010/main" val="171036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  <p:bldP spid="18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0243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8" y="0"/>
            <a:ext cx="9129712" cy="6858000"/>
          </a:xfr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4288" y="327595"/>
            <a:ext cx="8977312" cy="523220"/>
          </a:xfrm>
          <a:prstGeom prst="rect">
            <a:avLst/>
          </a:prstGeom>
          <a:solidFill>
            <a:srgbClr val="FF0000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THAO</a:t>
            </a:r>
            <a:r>
              <a:rPr lang="en-US" alt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alt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alt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alt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alt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alt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alt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endParaRPr lang="en-US" alt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292142"/>
      </p:ext>
    </p:extLst>
  </p:cSld>
  <p:clrMapOvr>
    <a:masterClrMapping/>
  </p:clrMapOvr>
  <p:transition spd="slow"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9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3048000" y="4114800"/>
            <a:ext cx="3200400" cy="2133600"/>
            <a:chOff x="249" y="75"/>
            <a:chExt cx="5216" cy="3651"/>
          </a:xfrm>
        </p:grpSpPr>
        <p:pic>
          <p:nvPicPr>
            <p:cNvPr id="32773" name="Picture 28" descr="1f31e9c370a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" y="75"/>
              <a:ext cx="5216" cy="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4" name="Picture 29" descr="1f31e9c370a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85" r="79562" b="70200"/>
            <a:stretch>
              <a:fillRect/>
            </a:stretch>
          </p:blipFill>
          <p:spPr bwMode="auto">
            <a:xfrm>
              <a:off x="1247" y="663"/>
              <a:ext cx="1066" cy="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5" name="Picture 30" descr="1f31e9c370a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85" r="79562" b="70200"/>
            <a:stretch>
              <a:fillRect/>
            </a:stretch>
          </p:blipFill>
          <p:spPr bwMode="auto">
            <a:xfrm>
              <a:off x="2608" y="300"/>
              <a:ext cx="1066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6" name="Picture 31" descr="1f31e9c370a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85" r="79562" b="70200"/>
            <a:stretch>
              <a:fillRect/>
            </a:stretch>
          </p:blipFill>
          <p:spPr bwMode="auto">
            <a:xfrm>
              <a:off x="4014" y="572"/>
              <a:ext cx="1066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7" name="Picture 32" descr="1f31e9c370a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85" r="79562" b="70200"/>
            <a:stretch>
              <a:fillRect/>
            </a:stretch>
          </p:blipFill>
          <p:spPr bwMode="auto">
            <a:xfrm>
              <a:off x="4513" y="1162"/>
              <a:ext cx="726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8" name="Picture 33" descr="1f31e9c370a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85" r="79562" b="70200"/>
            <a:stretch>
              <a:fillRect/>
            </a:stretch>
          </p:blipFill>
          <p:spPr bwMode="auto">
            <a:xfrm>
              <a:off x="4604" y="1842"/>
              <a:ext cx="726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9" name="Picture 34" descr="1f31e9c370a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85" r="79562" b="70200"/>
            <a:stretch>
              <a:fillRect/>
            </a:stretch>
          </p:blipFill>
          <p:spPr bwMode="auto">
            <a:xfrm>
              <a:off x="4286" y="2614"/>
              <a:ext cx="726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7696200" y="76200"/>
            <a:ext cx="838200" cy="914400"/>
          </a:xfrm>
          <a:prstGeom prst="star5">
            <a:avLst/>
          </a:prstGeom>
          <a:solidFill>
            <a:schemeClr val="accent2"/>
          </a:solidFill>
          <a:ln w="57150">
            <a:solidFill>
              <a:srgbClr val="66FF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3" name="Rectangle 1"/>
          <p:cNvSpPr txBox="1">
            <a:spLocks noChangeArrowheads="1"/>
          </p:cNvSpPr>
          <p:nvPr/>
        </p:nvSpPr>
        <p:spPr>
          <a:xfrm>
            <a:off x="2956" y="1913870"/>
            <a:ext cx="8622917" cy="278794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342900" algn="ctr">
              <a:lnSpc>
                <a:spcPct val="150000"/>
              </a:lnSpc>
              <a:spcBef>
                <a:spcPts val="1350"/>
              </a:spcBef>
            </a:pPr>
            <a:r>
              <a:rPr lang="en-US" sz="55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5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342900" algn="ctr">
              <a:lnSpc>
                <a:spcPct val="150000"/>
              </a:lnSpc>
              <a:spcBef>
                <a:spcPts val="1350"/>
              </a:spcBef>
            </a:pPr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 AI </a:t>
            </a:r>
            <a:r>
              <a:rPr lang="en-US" sz="55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5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5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663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66782" y="79756"/>
            <a:ext cx="2856930" cy="838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Nháy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66781" y="1152658"/>
            <a:ext cx="2854088" cy="86322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Nháy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đúp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66781" y="2246780"/>
            <a:ext cx="2873423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Nháy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17309" y="3440441"/>
            <a:ext cx="2895600" cy="89165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Lăn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nút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cuộn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91001" y="35126"/>
            <a:ext cx="4876799" cy="78412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nhanh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nút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ngón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ngay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211186" y="985650"/>
            <a:ext cx="4876799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nút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ngón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ra.</a:t>
            </a:r>
            <a:endParaRPr lang="en-US" sz="24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191001" y="2066453"/>
            <a:ext cx="4876798" cy="8479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nút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ngón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ngay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247579" y="3088851"/>
            <a:ext cx="4820220" cy="10630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Ngón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trỏ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nhẹ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nút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cuộn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lăn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nút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endParaRPr lang="en-US" sz="24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339486" y="4635714"/>
            <a:ext cx="2895600" cy="89165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Kéo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17309" y="5806629"/>
            <a:ext cx="2895600" cy="89165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197825" y="4298925"/>
            <a:ext cx="4869974" cy="114655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Cầm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phẳng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con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trỏ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dịch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endParaRPr lang="en-US" sz="24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4211186" y="5550042"/>
            <a:ext cx="4876798" cy="114655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nút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mới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ngón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24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ra.</a:t>
            </a:r>
            <a:endParaRPr lang="en-US" sz="24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Straight Arrow Connector 31"/>
          <p:cNvCxnSpPr>
            <a:stCxn id="4" idx="3"/>
            <a:endCxn id="9" idx="1"/>
          </p:cNvCxnSpPr>
          <p:nvPr/>
        </p:nvCxnSpPr>
        <p:spPr>
          <a:xfrm>
            <a:off x="3223712" y="498856"/>
            <a:ext cx="987474" cy="943994"/>
          </a:xfrm>
          <a:prstGeom prst="straightConnector1">
            <a:avLst/>
          </a:prstGeom>
          <a:ln w="57150">
            <a:solidFill>
              <a:srgbClr val="0000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8" idx="1"/>
          </p:cNvCxnSpPr>
          <p:nvPr/>
        </p:nvCxnSpPr>
        <p:spPr>
          <a:xfrm flipV="1">
            <a:off x="3238780" y="427187"/>
            <a:ext cx="952221" cy="114791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endCxn id="10" idx="1"/>
          </p:cNvCxnSpPr>
          <p:nvPr/>
        </p:nvCxnSpPr>
        <p:spPr>
          <a:xfrm flipV="1">
            <a:off x="3220157" y="2490430"/>
            <a:ext cx="970844" cy="282234"/>
          </a:xfrm>
          <a:prstGeom prst="straightConnector1">
            <a:avLst/>
          </a:prstGeom>
          <a:ln w="57150">
            <a:solidFill>
              <a:srgbClr val="00CC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11" idx="1"/>
          </p:cNvCxnSpPr>
          <p:nvPr/>
        </p:nvCxnSpPr>
        <p:spPr>
          <a:xfrm flipV="1">
            <a:off x="3220157" y="3620363"/>
            <a:ext cx="1027422" cy="287541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endCxn id="29" idx="1"/>
          </p:cNvCxnSpPr>
          <p:nvPr/>
        </p:nvCxnSpPr>
        <p:spPr>
          <a:xfrm>
            <a:off x="3202745" y="5043145"/>
            <a:ext cx="1008441" cy="108017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28" idx="1"/>
          </p:cNvCxnSpPr>
          <p:nvPr/>
        </p:nvCxnSpPr>
        <p:spPr>
          <a:xfrm flipV="1">
            <a:off x="3192223" y="4872203"/>
            <a:ext cx="1005602" cy="1465487"/>
          </a:xfrm>
          <a:prstGeom prst="straightConnector1">
            <a:avLst/>
          </a:prstGeom>
          <a:ln w="57150">
            <a:solidFill>
              <a:srgbClr val="66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7922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819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38" y="-20638"/>
            <a:ext cx="9086850" cy="6837363"/>
          </a:xfrm>
        </p:spPr>
      </p:pic>
      <p:sp>
        <p:nvSpPr>
          <p:cNvPr id="5" name="Heart 4"/>
          <p:cNvSpPr/>
          <p:nvPr/>
        </p:nvSpPr>
        <p:spPr>
          <a:xfrm rot="1015216">
            <a:off x="2089267" y="364065"/>
            <a:ext cx="5131910" cy="3600497"/>
          </a:xfrm>
          <a:prstGeom prst="hear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5400" b="1" i="1" dirty="0" err="1" smtClean="0">
                <a:solidFill>
                  <a:srgbClr val="FF0000"/>
                </a:solidFill>
              </a:rPr>
              <a:t>Thử</a:t>
            </a:r>
            <a:r>
              <a:rPr lang="en-US" sz="5400" b="1" i="1" dirty="0" smtClean="0">
                <a:solidFill>
                  <a:srgbClr val="FF0000"/>
                </a:solidFill>
              </a:rPr>
              <a:t> </a:t>
            </a:r>
            <a:r>
              <a:rPr lang="en-US" sz="5400" b="1" i="1" dirty="0" err="1" smtClean="0">
                <a:solidFill>
                  <a:srgbClr val="FF0000"/>
                </a:solidFill>
              </a:rPr>
              <a:t>tài</a:t>
            </a:r>
            <a:r>
              <a:rPr lang="en-US" sz="5400" b="1" i="1" dirty="0" smtClean="0">
                <a:solidFill>
                  <a:srgbClr val="FF0000"/>
                </a:solidFill>
              </a:rPr>
              <a:t> </a:t>
            </a:r>
            <a:r>
              <a:rPr lang="en-US" sz="5400" b="1" i="1" dirty="0" err="1" smtClean="0">
                <a:solidFill>
                  <a:srgbClr val="FF0000"/>
                </a:solidFill>
              </a:rPr>
              <a:t>với</a:t>
            </a:r>
            <a:r>
              <a:rPr lang="en-US" sz="5400" b="1" i="1" dirty="0" smtClean="0">
                <a:solidFill>
                  <a:srgbClr val="FF0000"/>
                </a:solidFill>
              </a:rPr>
              <a:t> </a:t>
            </a:r>
            <a:r>
              <a:rPr lang="en-US" sz="5400" b="1" i="1" dirty="0" err="1" smtClean="0">
                <a:solidFill>
                  <a:srgbClr val="FF0000"/>
                </a:solidFill>
              </a:rPr>
              <a:t>chuột</a:t>
            </a:r>
            <a:endParaRPr lang="en-US" sz="5400" b="1" i="1" dirty="0">
              <a:solidFill>
                <a:srgbClr val="FF0000"/>
              </a:solidFill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2662774" y="3889611"/>
            <a:ext cx="1472498" cy="1241947"/>
          </a:xfrm>
          <a:custGeom>
            <a:avLst/>
            <a:gdLst>
              <a:gd name="connsiteX0" fmla="*/ 1472498 w 1472498"/>
              <a:gd name="connsiteY0" fmla="*/ 0 h 1241947"/>
              <a:gd name="connsiteX1" fmla="*/ 1049417 w 1472498"/>
              <a:gd name="connsiteY1" fmla="*/ 109183 h 1241947"/>
              <a:gd name="connsiteX2" fmla="*/ 994826 w 1472498"/>
              <a:gd name="connsiteY2" fmla="*/ 136478 h 1241947"/>
              <a:gd name="connsiteX3" fmla="*/ 953883 w 1472498"/>
              <a:gd name="connsiteY3" fmla="*/ 150126 h 1241947"/>
              <a:gd name="connsiteX4" fmla="*/ 912939 w 1472498"/>
              <a:gd name="connsiteY4" fmla="*/ 177421 h 1241947"/>
              <a:gd name="connsiteX5" fmla="*/ 831053 w 1472498"/>
              <a:gd name="connsiteY5" fmla="*/ 204717 h 1241947"/>
              <a:gd name="connsiteX6" fmla="*/ 790110 w 1472498"/>
              <a:gd name="connsiteY6" fmla="*/ 218365 h 1241947"/>
              <a:gd name="connsiteX7" fmla="*/ 653632 w 1472498"/>
              <a:gd name="connsiteY7" fmla="*/ 232012 h 1241947"/>
              <a:gd name="connsiteX8" fmla="*/ 558098 w 1472498"/>
              <a:gd name="connsiteY8" fmla="*/ 259308 h 1241947"/>
              <a:gd name="connsiteX9" fmla="*/ 517154 w 1472498"/>
              <a:gd name="connsiteY9" fmla="*/ 272956 h 1241947"/>
              <a:gd name="connsiteX10" fmla="*/ 435268 w 1472498"/>
              <a:gd name="connsiteY10" fmla="*/ 286603 h 1241947"/>
              <a:gd name="connsiteX11" fmla="*/ 394325 w 1472498"/>
              <a:gd name="connsiteY11" fmla="*/ 313899 h 1241947"/>
              <a:gd name="connsiteX12" fmla="*/ 353381 w 1472498"/>
              <a:gd name="connsiteY12" fmla="*/ 327547 h 1241947"/>
              <a:gd name="connsiteX13" fmla="*/ 326086 w 1472498"/>
              <a:gd name="connsiteY13" fmla="*/ 368490 h 1241947"/>
              <a:gd name="connsiteX14" fmla="*/ 285142 w 1472498"/>
              <a:gd name="connsiteY14" fmla="*/ 423081 h 1241947"/>
              <a:gd name="connsiteX15" fmla="*/ 230551 w 1472498"/>
              <a:gd name="connsiteY15" fmla="*/ 464024 h 1241947"/>
              <a:gd name="connsiteX16" fmla="*/ 175960 w 1472498"/>
              <a:gd name="connsiteY16" fmla="*/ 559559 h 1241947"/>
              <a:gd name="connsiteX17" fmla="*/ 135017 w 1472498"/>
              <a:gd name="connsiteY17" fmla="*/ 586854 h 1241947"/>
              <a:gd name="connsiteX18" fmla="*/ 39483 w 1472498"/>
              <a:gd name="connsiteY18" fmla="*/ 627797 h 1241947"/>
              <a:gd name="connsiteX19" fmla="*/ 25835 w 1472498"/>
              <a:gd name="connsiteY19" fmla="*/ 818866 h 1241947"/>
              <a:gd name="connsiteX20" fmla="*/ 80426 w 1472498"/>
              <a:gd name="connsiteY20" fmla="*/ 900753 h 1241947"/>
              <a:gd name="connsiteX21" fmla="*/ 107722 w 1472498"/>
              <a:gd name="connsiteY21" fmla="*/ 1078174 h 1241947"/>
              <a:gd name="connsiteX22" fmla="*/ 175960 w 1472498"/>
              <a:gd name="connsiteY22" fmla="*/ 1160060 h 1241947"/>
              <a:gd name="connsiteX23" fmla="*/ 175960 w 1472498"/>
              <a:gd name="connsiteY23" fmla="*/ 1241947 h 124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472498" h="1241947">
                <a:moveTo>
                  <a:pt x="1472498" y="0"/>
                </a:moveTo>
                <a:cubicBezTo>
                  <a:pt x="1324616" y="24647"/>
                  <a:pt x="1189036" y="39375"/>
                  <a:pt x="1049417" y="109183"/>
                </a:cubicBezTo>
                <a:cubicBezTo>
                  <a:pt x="1031220" y="118281"/>
                  <a:pt x="1013526" y="128464"/>
                  <a:pt x="994826" y="136478"/>
                </a:cubicBezTo>
                <a:cubicBezTo>
                  <a:pt x="981603" y="142145"/>
                  <a:pt x="966750" y="143692"/>
                  <a:pt x="953883" y="150126"/>
                </a:cubicBezTo>
                <a:cubicBezTo>
                  <a:pt x="939212" y="157461"/>
                  <a:pt x="927928" y="170759"/>
                  <a:pt x="912939" y="177421"/>
                </a:cubicBezTo>
                <a:cubicBezTo>
                  <a:pt x="886647" y="189106"/>
                  <a:pt x="858348" y="195618"/>
                  <a:pt x="831053" y="204717"/>
                </a:cubicBezTo>
                <a:cubicBezTo>
                  <a:pt x="817405" y="209266"/>
                  <a:pt x="804425" y="216934"/>
                  <a:pt x="790110" y="218365"/>
                </a:cubicBezTo>
                <a:lnTo>
                  <a:pt x="653632" y="232012"/>
                </a:lnTo>
                <a:lnTo>
                  <a:pt x="558098" y="259308"/>
                </a:lnTo>
                <a:cubicBezTo>
                  <a:pt x="544318" y="263442"/>
                  <a:pt x="531198" y="269835"/>
                  <a:pt x="517154" y="272956"/>
                </a:cubicBezTo>
                <a:cubicBezTo>
                  <a:pt x="490141" y="278959"/>
                  <a:pt x="462563" y="282054"/>
                  <a:pt x="435268" y="286603"/>
                </a:cubicBezTo>
                <a:cubicBezTo>
                  <a:pt x="421620" y="295702"/>
                  <a:pt x="408996" y="306563"/>
                  <a:pt x="394325" y="313899"/>
                </a:cubicBezTo>
                <a:cubicBezTo>
                  <a:pt x="381458" y="320333"/>
                  <a:pt x="364615" y="318560"/>
                  <a:pt x="353381" y="327547"/>
                </a:cubicBezTo>
                <a:cubicBezTo>
                  <a:pt x="340573" y="337793"/>
                  <a:pt x="335620" y="355143"/>
                  <a:pt x="326086" y="368490"/>
                </a:cubicBezTo>
                <a:cubicBezTo>
                  <a:pt x="312865" y="386999"/>
                  <a:pt x="301226" y="406997"/>
                  <a:pt x="285142" y="423081"/>
                </a:cubicBezTo>
                <a:cubicBezTo>
                  <a:pt x="269058" y="439165"/>
                  <a:pt x="248748" y="450376"/>
                  <a:pt x="230551" y="464024"/>
                </a:cubicBezTo>
                <a:cubicBezTo>
                  <a:pt x="219846" y="485434"/>
                  <a:pt x="195251" y="540268"/>
                  <a:pt x="175960" y="559559"/>
                </a:cubicBezTo>
                <a:cubicBezTo>
                  <a:pt x="164362" y="571157"/>
                  <a:pt x="149258" y="578716"/>
                  <a:pt x="135017" y="586854"/>
                </a:cubicBezTo>
                <a:cubicBezTo>
                  <a:pt x="87793" y="613839"/>
                  <a:pt x="85420" y="612485"/>
                  <a:pt x="39483" y="627797"/>
                </a:cubicBezTo>
                <a:cubicBezTo>
                  <a:pt x="-8024" y="699057"/>
                  <a:pt x="-12769" y="687612"/>
                  <a:pt x="25835" y="818866"/>
                </a:cubicBezTo>
                <a:cubicBezTo>
                  <a:pt x="35092" y="850338"/>
                  <a:pt x="80426" y="900753"/>
                  <a:pt x="80426" y="900753"/>
                </a:cubicBezTo>
                <a:cubicBezTo>
                  <a:pt x="80475" y="901145"/>
                  <a:pt x="97301" y="1057333"/>
                  <a:pt x="107722" y="1078174"/>
                </a:cubicBezTo>
                <a:cubicBezTo>
                  <a:pt x="127621" y="1117971"/>
                  <a:pt x="165700" y="1113888"/>
                  <a:pt x="175960" y="1160060"/>
                </a:cubicBezTo>
                <a:cubicBezTo>
                  <a:pt x="181881" y="1186706"/>
                  <a:pt x="175960" y="1214651"/>
                  <a:pt x="175960" y="1241947"/>
                </a:cubicBezTo>
              </a:path>
            </a:pathLst>
          </a:custGeom>
          <a:noFill/>
          <a:ln>
            <a:solidFill>
              <a:srgbClr val="000099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952463"/>
      </p:ext>
    </p:extLst>
  </p:cSld>
  <p:clrMapOvr>
    <a:masterClrMapping/>
  </p:clrMapOvr>
  <p:transition spd="slow" advClick="0" advTm="6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2"/>
          <a:stretch/>
        </p:blipFill>
        <p:spPr>
          <a:xfrm>
            <a:off x="0" y="0"/>
            <a:ext cx="9196388" cy="6858000"/>
          </a:xfrm>
        </p:spPr>
      </p:pic>
      <p:sp>
        <p:nvSpPr>
          <p:cNvPr id="2" name="TextBox 1"/>
          <p:cNvSpPr txBox="1"/>
          <p:nvPr/>
        </p:nvSpPr>
        <p:spPr>
          <a:xfrm>
            <a:off x="762000" y="228600"/>
            <a:ext cx="807720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màn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lượt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thao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57200" y="1600200"/>
            <a:ext cx="8382000" cy="426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Nháy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This PC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dể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Nháy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nữa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Nháy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kéo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Kéo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This PC.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297748"/>
      </p:ext>
    </p:extLst>
  </p:cSld>
  <p:clrMapOvr>
    <a:masterClrMapping/>
  </p:clrMapOvr>
  <p:transition spd="slow" advClick="0" advTm="6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652" y="-457200"/>
            <a:ext cx="917565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10" descr="Kết quả hình ảnh cho hình kết thúc slide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143" y="4114800"/>
            <a:ext cx="2809875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4" descr="Kết quả hình ảnh cho hình kết thúc slid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91" y="1209675"/>
            <a:ext cx="1000125" cy="29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2" descr="Kết quả hình ảnh cho hình kết thúc slide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5687"/>
            <a:ext cx="182880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Kết quả hình ảnh cho hình kết thúc slide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81000"/>
            <a:ext cx="182880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Kết quả hình ảnh cho hình kết thúc slide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687"/>
            <a:ext cx="182880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Kết quả hình ảnh cho hình kết thúc slide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0"/>
            <a:ext cx="182880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447800" y="2695303"/>
            <a:ext cx="69202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CHÚC CÁC EM HỌC TỐT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451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903</TotalTime>
  <Words>460</Words>
  <Application>Microsoft Office PowerPoint</Application>
  <PresentationFormat>On-screen Show (4:3)</PresentationFormat>
  <Paragraphs>64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TRƯỜNG TIỂU HỌC CẨM VĂN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WELCOME</dc:creator>
  <cp:lastModifiedBy>IT</cp:lastModifiedBy>
  <cp:revision>92</cp:revision>
  <dcterms:created xsi:type="dcterms:W3CDTF">2017-10-03T01:20:28Z</dcterms:created>
  <dcterms:modified xsi:type="dcterms:W3CDTF">2024-04-12T02:46:51Z</dcterms:modified>
</cp:coreProperties>
</file>