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3" r:id="rId1"/>
    <p:sldMasterId id="2147483684" r:id="rId2"/>
    <p:sldMasterId id="2147483718" r:id="rId3"/>
  </p:sldMasterIdLst>
  <p:notesMasterIdLst>
    <p:notesMasterId r:id="rId21"/>
  </p:notesMasterIdLst>
  <p:sldIdLst>
    <p:sldId id="306" r:id="rId4"/>
    <p:sldId id="265" r:id="rId5"/>
    <p:sldId id="309" r:id="rId6"/>
    <p:sldId id="267" r:id="rId7"/>
    <p:sldId id="257" r:id="rId8"/>
    <p:sldId id="11088609" r:id="rId9"/>
    <p:sldId id="262" r:id="rId10"/>
    <p:sldId id="273" r:id="rId11"/>
    <p:sldId id="260" r:id="rId12"/>
    <p:sldId id="310" r:id="rId13"/>
    <p:sldId id="11088610" r:id="rId14"/>
    <p:sldId id="314" r:id="rId15"/>
    <p:sldId id="11088611" r:id="rId16"/>
    <p:sldId id="11088612" r:id="rId17"/>
    <p:sldId id="315" r:id="rId18"/>
    <p:sldId id="11088613" r:id="rId19"/>
    <p:sldId id="263" r:id="rId20"/>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6D6D"/>
    <a:srgbClr val="0392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3C8B946D-89CA-4C85-9ED6-813A86BD0FB8}">
  <a:tblStyle styleId="{3C8B946D-89CA-4C85-9ED6-813A86BD0FB8}"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44" autoAdjust="0"/>
    <p:restoredTop sz="94660"/>
  </p:normalViewPr>
  <p:slideViewPr>
    <p:cSldViewPr snapToGrid="0">
      <p:cViewPr varScale="1">
        <p:scale>
          <a:sx n="85" d="100"/>
          <a:sy n="85" d="100"/>
        </p:scale>
        <p:origin x="-84" y="-13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45901151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9"/>
        <p:cNvGrpSpPr/>
        <p:nvPr/>
      </p:nvGrpSpPr>
      <p:grpSpPr>
        <a:xfrm>
          <a:off x="0" y="0"/>
          <a:ext cx="0" cy="0"/>
          <a:chOff x="0" y="0"/>
          <a:chExt cx="0" cy="0"/>
        </a:xfrm>
      </p:grpSpPr>
      <p:sp>
        <p:nvSpPr>
          <p:cNvPr id="890" name="Google Shape;890;g6d931ca177_0_317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1" name="Google Shape;891;g6d931ca177_0_317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41034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9"/>
        <p:cNvGrpSpPr/>
        <p:nvPr/>
      </p:nvGrpSpPr>
      <p:grpSpPr>
        <a:xfrm>
          <a:off x="0" y="0"/>
          <a:ext cx="0" cy="0"/>
          <a:chOff x="0" y="0"/>
          <a:chExt cx="0" cy="0"/>
        </a:xfrm>
      </p:grpSpPr>
      <p:sp>
        <p:nvSpPr>
          <p:cNvPr id="890" name="Google Shape;890;g6d931ca177_0_317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1" name="Google Shape;891;g6d931ca177_0_317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679689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Google Shape;525;g6d931ca177_0_7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6" name="Google Shape;526;g6d931ca177_0_7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6da1c9a622_1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6da1c9a622_1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g6d931ca177_0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9" name="Google Shape;439;g6d931ca177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9"/>
        <p:cNvGrpSpPr/>
        <p:nvPr/>
      </p:nvGrpSpPr>
      <p:grpSpPr>
        <a:xfrm>
          <a:off x="0" y="0"/>
          <a:ext cx="0" cy="0"/>
          <a:chOff x="0" y="0"/>
          <a:chExt cx="0" cy="0"/>
        </a:xfrm>
      </p:grpSpPr>
      <p:sp>
        <p:nvSpPr>
          <p:cNvPr id="890" name="Google Shape;890;g6d931ca177_0_317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1" name="Google Shape;891;g6d931ca177_0_317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g6d931ca17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1" name="Google Shape;371;g6d931ca17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g6d931ca17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1" name="Google Shape;371;g6d931ca17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182537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6da1c9a622_1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6da1c9a622_1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246764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g6d931ca177_0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9" name="Google Shape;439;g6d931ca177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3503454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g6d931ca177_0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9" name="Google Shape;439;g6d931ca177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8272086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9"/>
        <p:cNvGrpSpPr/>
        <p:nvPr/>
      </p:nvGrpSpPr>
      <p:grpSpPr>
        <a:xfrm>
          <a:off x="0" y="0"/>
          <a:ext cx="0" cy="0"/>
          <a:chOff x="0" y="0"/>
          <a:chExt cx="0" cy="0"/>
        </a:xfrm>
      </p:grpSpPr>
      <p:sp>
        <p:nvSpPr>
          <p:cNvPr id="890" name="Google Shape;890;g6d931ca177_0_317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1" name="Google Shape;891;g6d931ca177_0_317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955569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Google Shape;450;g6d931ca177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1" name="Google Shape;451;g6d931ca177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solidFill>
          <a:schemeClr val="accent5"/>
        </a:solidFill>
        <a:effectLst/>
      </p:bgPr>
    </p:bg>
    <p:spTree>
      <p:nvGrpSpPr>
        <p:cNvPr id="1" name="Shape 24"/>
        <p:cNvGrpSpPr/>
        <p:nvPr/>
      </p:nvGrpSpPr>
      <p:grpSpPr>
        <a:xfrm>
          <a:off x="0" y="0"/>
          <a:ext cx="0" cy="0"/>
          <a:chOff x="0" y="0"/>
          <a:chExt cx="0" cy="0"/>
        </a:xfrm>
      </p:grpSpPr>
      <p:sp>
        <p:nvSpPr>
          <p:cNvPr id="25" name="Google Shape;25;p4"/>
          <p:cNvSpPr/>
          <p:nvPr/>
        </p:nvSpPr>
        <p:spPr>
          <a:xfrm>
            <a:off x="-492974" y="-2343175"/>
            <a:ext cx="9636964" cy="8606003"/>
          </a:xfrm>
          <a:custGeom>
            <a:avLst/>
            <a:gdLst/>
            <a:ahLst/>
            <a:cxnLst/>
            <a:rect l="l" t="t" r="r" b="b"/>
            <a:pathLst>
              <a:path w="234633" h="209532" extrusionOk="0">
                <a:moveTo>
                  <a:pt x="234632" y="0"/>
                </a:moveTo>
                <a:cubicBezTo>
                  <a:pt x="124967" y="4463"/>
                  <a:pt x="121436" y="20748"/>
                  <a:pt x="121596" y="24813"/>
                </a:cubicBezTo>
                <a:cubicBezTo>
                  <a:pt x="121755" y="28877"/>
                  <a:pt x="124814" y="30471"/>
                  <a:pt x="124814" y="30471"/>
                </a:cubicBezTo>
                <a:cubicBezTo>
                  <a:pt x="124814" y="30471"/>
                  <a:pt x="146977" y="38839"/>
                  <a:pt x="147296" y="38839"/>
                </a:cubicBezTo>
                <a:cubicBezTo>
                  <a:pt x="147615" y="38839"/>
                  <a:pt x="147230" y="54780"/>
                  <a:pt x="147230" y="54780"/>
                </a:cubicBezTo>
                <a:cubicBezTo>
                  <a:pt x="147230" y="54780"/>
                  <a:pt x="142637" y="58366"/>
                  <a:pt x="143036" y="60757"/>
                </a:cubicBezTo>
                <a:cubicBezTo>
                  <a:pt x="143308" y="62387"/>
                  <a:pt x="146123" y="62646"/>
                  <a:pt x="147889" y="62646"/>
                </a:cubicBezTo>
                <a:cubicBezTo>
                  <a:pt x="148715" y="62646"/>
                  <a:pt x="149311" y="62590"/>
                  <a:pt x="149311" y="62590"/>
                </a:cubicBezTo>
                <a:lnTo>
                  <a:pt x="149311" y="65699"/>
                </a:lnTo>
                <a:cubicBezTo>
                  <a:pt x="149311" y="65699"/>
                  <a:pt x="148664" y="64017"/>
                  <a:pt x="146701" y="64017"/>
                </a:cubicBezTo>
                <a:cubicBezTo>
                  <a:pt x="146064" y="64017"/>
                  <a:pt x="145289" y="64194"/>
                  <a:pt x="144352" y="64663"/>
                </a:cubicBezTo>
                <a:cubicBezTo>
                  <a:pt x="140526" y="66575"/>
                  <a:pt x="144572" y="80043"/>
                  <a:pt x="146007" y="82433"/>
                </a:cubicBezTo>
                <a:cubicBezTo>
                  <a:pt x="147441" y="84824"/>
                  <a:pt x="146565" y="97655"/>
                  <a:pt x="148398" y="98293"/>
                </a:cubicBezTo>
                <a:cubicBezTo>
                  <a:pt x="148660" y="98384"/>
                  <a:pt x="148907" y="98423"/>
                  <a:pt x="149139" y="98423"/>
                </a:cubicBezTo>
                <a:cubicBezTo>
                  <a:pt x="150527" y="98423"/>
                  <a:pt x="151347" y="97018"/>
                  <a:pt x="151347" y="97018"/>
                </a:cubicBezTo>
                <a:cubicBezTo>
                  <a:pt x="151347" y="97018"/>
                  <a:pt x="154136" y="105467"/>
                  <a:pt x="154296" y="111205"/>
                </a:cubicBezTo>
                <a:cubicBezTo>
                  <a:pt x="154455" y="116944"/>
                  <a:pt x="156846" y="126667"/>
                  <a:pt x="156846" y="126667"/>
                </a:cubicBezTo>
                <a:cubicBezTo>
                  <a:pt x="156259" y="126550"/>
                  <a:pt x="155728" y="126508"/>
                  <a:pt x="155270" y="126508"/>
                </a:cubicBezTo>
                <a:cubicBezTo>
                  <a:pt x="154173" y="126508"/>
                  <a:pt x="153498" y="126746"/>
                  <a:pt x="153498" y="126746"/>
                </a:cubicBezTo>
                <a:cubicBezTo>
                  <a:pt x="153498" y="126746"/>
                  <a:pt x="150948" y="132565"/>
                  <a:pt x="149991" y="137027"/>
                </a:cubicBezTo>
                <a:cubicBezTo>
                  <a:pt x="149036" y="141491"/>
                  <a:pt x="144572" y="146113"/>
                  <a:pt x="144572" y="146113"/>
                </a:cubicBezTo>
                <a:lnTo>
                  <a:pt x="146326" y="146857"/>
                </a:lnTo>
                <a:cubicBezTo>
                  <a:pt x="144626" y="150470"/>
                  <a:pt x="135699" y="152171"/>
                  <a:pt x="135699" y="152171"/>
                </a:cubicBezTo>
                <a:cubicBezTo>
                  <a:pt x="135699" y="152171"/>
                  <a:pt x="136549" y="150470"/>
                  <a:pt x="136549" y="148983"/>
                </a:cubicBezTo>
                <a:cubicBezTo>
                  <a:pt x="136549" y="148572"/>
                  <a:pt x="136112" y="148421"/>
                  <a:pt x="135449" y="148421"/>
                </a:cubicBezTo>
                <a:cubicBezTo>
                  <a:pt x="133707" y="148421"/>
                  <a:pt x="130401" y="149466"/>
                  <a:pt x="129323" y="149620"/>
                </a:cubicBezTo>
                <a:cubicBezTo>
                  <a:pt x="122747" y="150559"/>
                  <a:pt x="118059" y="151745"/>
                  <a:pt x="118059" y="151745"/>
                </a:cubicBezTo>
                <a:cubicBezTo>
                  <a:pt x="118059" y="151745"/>
                  <a:pt x="108318" y="151110"/>
                  <a:pt x="101690" y="151110"/>
                </a:cubicBezTo>
                <a:cubicBezTo>
                  <a:pt x="98928" y="151110"/>
                  <a:pt x="96707" y="151220"/>
                  <a:pt x="95956" y="151533"/>
                </a:cubicBezTo>
                <a:cubicBezTo>
                  <a:pt x="93405" y="152595"/>
                  <a:pt x="96594" y="155146"/>
                  <a:pt x="96594" y="155146"/>
                </a:cubicBezTo>
                <a:cubicBezTo>
                  <a:pt x="96594" y="155146"/>
                  <a:pt x="95234" y="155316"/>
                  <a:pt x="93140" y="155316"/>
                </a:cubicBezTo>
                <a:cubicBezTo>
                  <a:pt x="89998" y="155316"/>
                  <a:pt x="85203" y="154934"/>
                  <a:pt x="80867" y="153021"/>
                </a:cubicBezTo>
                <a:cubicBezTo>
                  <a:pt x="75794" y="150782"/>
                  <a:pt x="72920" y="150325"/>
                  <a:pt x="69598" y="150325"/>
                </a:cubicBezTo>
                <a:cubicBezTo>
                  <a:pt x="68190" y="150325"/>
                  <a:pt x="66700" y="150407"/>
                  <a:pt x="64928" y="150471"/>
                </a:cubicBezTo>
                <a:cubicBezTo>
                  <a:pt x="58977" y="150683"/>
                  <a:pt x="45588" y="160672"/>
                  <a:pt x="40913" y="161310"/>
                </a:cubicBezTo>
                <a:cubicBezTo>
                  <a:pt x="40548" y="161359"/>
                  <a:pt x="40258" y="161383"/>
                  <a:pt x="40032" y="161383"/>
                </a:cubicBezTo>
                <a:cubicBezTo>
                  <a:pt x="37362" y="161383"/>
                  <a:pt x="43839" y="158036"/>
                  <a:pt x="45800" y="154509"/>
                </a:cubicBezTo>
                <a:cubicBezTo>
                  <a:pt x="47926" y="150683"/>
                  <a:pt x="53452" y="149409"/>
                  <a:pt x="56426" y="146859"/>
                </a:cubicBezTo>
                <a:cubicBezTo>
                  <a:pt x="59402" y="144309"/>
                  <a:pt x="54726" y="138357"/>
                  <a:pt x="62589" y="134744"/>
                </a:cubicBezTo>
                <a:cubicBezTo>
                  <a:pt x="70454" y="131130"/>
                  <a:pt x="72578" y="126029"/>
                  <a:pt x="73216" y="123479"/>
                </a:cubicBezTo>
                <a:cubicBezTo>
                  <a:pt x="73854" y="120928"/>
                  <a:pt x="82354" y="112640"/>
                  <a:pt x="84054" y="111152"/>
                </a:cubicBezTo>
                <a:cubicBezTo>
                  <a:pt x="85754" y="109665"/>
                  <a:pt x="81081" y="106689"/>
                  <a:pt x="81081" y="106689"/>
                </a:cubicBezTo>
                <a:lnTo>
                  <a:pt x="81081" y="106689"/>
                </a:lnTo>
                <a:cubicBezTo>
                  <a:pt x="81405" y="106833"/>
                  <a:pt x="81785" y="106899"/>
                  <a:pt x="82213" y="106899"/>
                </a:cubicBezTo>
                <a:cubicBezTo>
                  <a:pt x="86843" y="106899"/>
                  <a:pt x="97097" y="99161"/>
                  <a:pt x="102544" y="98188"/>
                </a:cubicBezTo>
                <a:cubicBezTo>
                  <a:pt x="108495" y="97126"/>
                  <a:pt x="110408" y="86287"/>
                  <a:pt x="115297" y="84373"/>
                </a:cubicBezTo>
                <a:cubicBezTo>
                  <a:pt x="120184" y="82461"/>
                  <a:pt x="122734" y="76511"/>
                  <a:pt x="122734" y="76511"/>
                </a:cubicBezTo>
                <a:cubicBezTo>
                  <a:pt x="122734" y="76511"/>
                  <a:pt x="129961" y="74385"/>
                  <a:pt x="134211" y="71622"/>
                </a:cubicBezTo>
                <a:cubicBezTo>
                  <a:pt x="138461" y="68860"/>
                  <a:pt x="138461" y="63759"/>
                  <a:pt x="138461" y="63759"/>
                </a:cubicBezTo>
                <a:cubicBezTo>
                  <a:pt x="138461" y="63759"/>
                  <a:pt x="142286" y="60570"/>
                  <a:pt x="140161" y="57170"/>
                </a:cubicBezTo>
                <a:cubicBezTo>
                  <a:pt x="139890" y="56735"/>
                  <a:pt x="139292" y="56543"/>
                  <a:pt x="138428" y="56543"/>
                </a:cubicBezTo>
                <a:cubicBezTo>
                  <a:pt x="132525" y="56543"/>
                  <a:pt x="114167" y="65488"/>
                  <a:pt x="102117" y="67156"/>
                </a:cubicBezTo>
                <a:cubicBezTo>
                  <a:pt x="88303" y="69070"/>
                  <a:pt x="59822" y="88193"/>
                  <a:pt x="59822" y="88193"/>
                </a:cubicBezTo>
                <a:cubicBezTo>
                  <a:pt x="59822" y="88193"/>
                  <a:pt x="59822" y="88193"/>
                  <a:pt x="59822" y="88193"/>
                </a:cubicBezTo>
                <a:cubicBezTo>
                  <a:pt x="59822" y="88193"/>
                  <a:pt x="59790" y="88199"/>
                  <a:pt x="53442" y="90949"/>
                </a:cubicBezTo>
                <a:cubicBezTo>
                  <a:pt x="47065" y="93712"/>
                  <a:pt x="40468" y="100500"/>
                  <a:pt x="40468" y="100500"/>
                </a:cubicBezTo>
                <a:cubicBezTo>
                  <a:pt x="34091" y="101988"/>
                  <a:pt x="13243" y="118115"/>
                  <a:pt x="13243" y="118115"/>
                </a:cubicBezTo>
                <a:lnTo>
                  <a:pt x="0" y="209532"/>
                </a:lnTo>
                <a:lnTo>
                  <a:pt x="234632" y="209532"/>
                </a:lnTo>
                <a:lnTo>
                  <a:pt x="23463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4"/>
          <p:cNvSpPr txBox="1">
            <a:spLocks noGrp="1"/>
          </p:cNvSpPr>
          <p:nvPr>
            <p:ph type="body" idx="1"/>
          </p:nvPr>
        </p:nvSpPr>
        <p:spPr>
          <a:xfrm>
            <a:off x="928075" y="1614550"/>
            <a:ext cx="4693500" cy="2489400"/>
          </a:xfrm>
          <a:prstGeom prst="rect">
            <a:avLst/>
          </a:prstGeom>
        </p:spPr>
        <p:txBody>
          <a:bodyPr spcFirstLastPara="1" wrap="square" lIns="91425" tIns="91425" rIns="91425" bIns="91425" anchor="t" anchorCtr="0">
            <a:noAutofit/>
          </a:bodyPr>
          <a:lstStyle>
            <a:lvl1pPr marL="457200" lvl="0" indent="-330200">
              <a:spcBef>
                <a:spcPts val="0"/>
              </a:spcBef>
              <a:spcAft>
                <a:spcPts val="0"/>
              </a:spcAft>
              <a:buClr>
                <a:schemeClr val="dk2"/>
              </a:buClr>
              <a:buSzPts val="1600"/>
              <a:buChar char="●"/>
              <a:defRPr>
                <a:solidFill>
                  <a:schemeClr val="dk2"/>
                </a:solidFill>
              </a:defRPr>
            </a:lvl1pPr>
            <a:lvl2pPr marL="914400" lvl="1" indent="-330200">
              <a:spcBef>
                <a:spcPts val="1600"/>
              </a:spcBef>
              <a:spcAft>
                <a:spcPts val="0"/>
              </a:spcAft>
              <a:buClr>
                <a:schemeClr val="dk2"/>
              </a:buClr>
              <a:buSzPts val="1600"/>
              <a:buChar char="○"/>
              <a:defRPr sz="1600">
                <a:solidFill>
                  <a:schemeClr val="dk2"/>
                </a:solidFill>
              </a:defRPr>
            </a:lvl2pPr>
            <a:lvl3pPr marL="1371600" lvl="2" indent="-330200">
              <a:spcBef>
                <a:spcPts val="1600"/>
              </a:spcBef>
              <a:spcAft>
                <a:spcPts val="0"/>
              </a:spcAft>
              <a:buClr>
                <a:schemeClr val="dk2"/>
              </a:buClr>
              <a:buSzPts val="1600"/>
              <a:buChar char="■"/>
              <a:defRPr sz="1600">
                <a:solidFill>
                  <a:schemeClr val="dk2"/>
                </a:solidFill>
              </a:defRPr>
            </a:lvl3pPr>
            <a:lvl4pPr marL="1828800" lvl="3" indent="-330200">
              <a:spcBef>
                <a:spcPts val="1600"/>
              </a:spcBef>
              <a:spcAft>
                <a:spcPts val="0"/>
              </a:spcAft>
              <a:buClr>
                <a:schemeClr val="dk2"/>
              </a:buClr>
              <a:buSzPts val="1600"/>
              <a:buChar char="●"/>
              <a:defRPr sz="1600">
                <a:solidFill>
                  <a:schemeClr val="dk2"/>
                </a:solidFill>
              </a:defRPr>
            </a:lvl4pPr>
            <a:lvl5pPr marL="2286000" lvl="4" indent="-330200">
              <a:spcBef>
                <a:spcPts val="1600"/>
              </a:spcBef>
              <a:spcAft>
                <a:spcPts val="0"/>
              </a:spcAft>
              <a:buClr>
                <a:schemeClr val="dk2"/>
              </a:buClr>
              <a:buSzPts val="1600"/>
              <a:buChar char="○"/>
              <a:defRPr sz="1600">
                <a:solidFill>
                  <a:schemeClr val="dk2"/>
                </a:solidFill>
              </a:defRPr>
            </a:lvl5pPr>
            <a:lvl6pPr marL="2743200" lvl="5" indent="-330200">
              <a:spcBef>
                <a:spcPts val="1600"/>
              </a:spcBef>
              <a:spcAft>
                <a:spcPts val="0"/>
              </a:spcAft>
              <a:buClr>
                <a:schemeClr val="dk2"/>
              </a:buClr>
              <a:buSzPts val="1600"/>
              <a:buChar char="■"/>
              <a:defRPr sz="1600">
                <a:solidFill>
                  <a:schemeClr val="dk2"/>
                </a:solidFill>
              </a:defRPr>
            </a:lvl6pPr>
            <a:lvl7pPr marL="3200400" lvl="6" indent="-330200">
              <a:spcBef>
                <a:spcPts val="1600"/>
              </a:spcBef>
              <a:spcAft>
                <a:spcPts val="0"/>
              </a:spcAft>
              <a:buClr>
                <a:schemeClr val="dk2"/>
              </a:buClr>
              <a:buSzPts val="1600"/>
              <a:buChar char="●"/>
              <a:defRPr sz="1600">
                <a:solidFill>
                  <a:schemeClr val="dk2"/>
                </a:solidFill>
              </a:defRPr>
            </a:lvl7pPr>
            <a:lvl8pPr marL="3657600" lvl="7" indent="-330200">
              <a:spcBef>
                <a:spcPts val="1600"/>
              </a:spcBef>
              <a:spcAft>
                <a:spcPts val="0"/>
              </a:spcAft>
              <a:buClr>
                <a:schemeClr val="dk2"/>
              </a:buClr>
              <a:buSzPts val="1600"/>
              <a:buChar char="○"/>
              <a:defRPr sz="1600">
                <a:solidFill>
                  <a:schemeClr val="dk2"/>
                </a:solidFill>
              </a:defRPr>
            </a:lvl8pPr>
            <a:lvl9pPr marL="4114800" lvl="8" indent="-330200">
              <a:spcBef>
                <a:spcPts val="1600"/>
              </a:spcBef>
              <a:spcAft>
                <a:spcPts val="1600"/>
              </a:spcAft>
              <a:buClr>
                <a:schemeClr val="dk2"/>
              </a:buClr>
              <a:buSzPts val="1600"/>
              <a:buChar char="■"/>
              <a:defRPr sz="1600">
                <a:solidFill>
                  <a:schemeClr val="dk2"/>
                </a:solidFill>
              </a:defRPr>
            </a:lvl9pPr>
          </a:lstStyle>
          <a:p>
            <a:endParaRPr/>
          </a:p>
        </p:txBody>
      </p:sp>
      <p:sp>
        <p:nvSpPr>
          <p:cNvPr id="27" name="Google Shape;27;p4"/>
          <p:cNvSpPr txBox="1">
            <a:spLocks noGrp="1"/>
          </p:cNvSpPr>
          <p:nvPr>
            <p:ph type="title"/>
          </p:nvPr>
        </p:nvSpPr>
        <p:spPr>
          <a:xfrm>
            <a:off x="39300" y="358725"/>
            <a:ext cx="90654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2"/>
              </a:buClr>
              <a:buSzPts val="2800"/>
              <a:buNone/>
              <a:defRPr>
                <a:solidFill>
                  <a:schemeClr val="dk2"/>
                </a:solidFill>
              </a:defRPr>
            </a:lvl1pPr>
            <a:lvl2pPr lvl="1" algn="ctr" rtl="0">
              <a:spcBef>
                <a:spcPts val="0"/>
              </a:spcBef>
              <a:spcAft>
                <a:spcPts val="0"/>
              </a:spcAft>
              <a:buClr>
                <a:schemeClr val="dk2"/>
              </a:buClr>
              <a:buSzPts val="2800"/>
              <a:buNone/>
              <a:defRPr>
                <a:solidFill>
                  <a:schemeClr val="dk2"/>
                </a:solidFill>
              </a:defRPr>
            </a:lvl2pPr>
            <a:lvl3pPr lvl="2" algn="ctr" rtl="0">
              <a:spcBef>
                <a:spcPts val="0"/>
              </a:spcBef>
              <a:spcAft>
                <a:spcPts val="0"/>
              </a:spcAft>
              <a:buClr>
                <a:schemeClr val="dk2"/>
              </a:buClr>
              <a:buSzPts val="2800"/>
              <a:buNone/>
              <a:defRPr>
                <a:solidFill>
                  <a:schemeClr val="dk2"/>
                </a:solidFill>
              </a:defRPr>
            </a:lvl3pPr>
            <a:lvl4pPr lvl="3" algn="ctr" rtl="0">
              <a:spcBef>
                <a:spcPts val="0"/>
              </a:spcBef>
              <a:spcAft>
                <a:spcPts val="0"/>
              </a:spcAft>
              <a:buClr>
                <a:schemeClr val="dk2"/>
              </a:buClr>
              <a:buSzPts val="2800"/>
              <a:buNone/>
              <a:defRPr>
                <a:solidFill>
                  <a:schemeClr val="dk2"/>
                </a:solidFill>
              </a:defRPr>
            </a:lvl4pPr>
            <a:lvl5pPr lvl="4" algn="ctr" rtl="0">
              <a:spcBef>
                <a:spcPts val="0"/>
              </a:spcBef>
              <a:spcAft>
                <a:spcPts val="0"/>
              </a:spcAft>
              <a:buClr>
                <a:schemeClr val="dk2"/>
              </a:buClr>
              <a:buSzPts val="2800"/>
              <a:buNone/>
              <a:defRPr>
                <a:solidFill>
                  <a:schemeClr val="dk2"/>
                </a:solidFill>
              </a:defRPr>
            </a:lvl5pPr>
            <a:lvl6pPr lvl="5" algn="ctr" rtl="0">
              <a:spcBef>
                <a:spcPts val="0"/>
              </a:spcBef>
              <a:spcAft>
                <a:spcPts val="0"/>
              </a:spcAft>
              <a:buClr>
                <a:schemeClr val="dk2"/>
              </a:buClr>
              <a:buSzPts val="2800"/>
              <a:buNone/>
              <a:defRPr>
                <a:solidFill>
                  <a:schemeClr val="dk2"/>
                </a:solidFill>
              </a:defRPr>
            </a:lvl6pPr>
            <a:lvl7pPr lvl="6" algn="ctr" rtl="0">
              <a:spcBef>
                <a:spcPts val="0"/>
              </a:spcBef>
              <a:spcAft>
                <a:spcPts val="0"/>
              </a:spcAft>
              <a:buClr>
                <a:schemeClr val="dk2"/>
              </a:buClr>
              <a:buSzPts val="2800"/>
              <a:buNone/>
              <a:defRPr>
                <a:solidFill>
                  <a:schemeClr val="dk2"/>
                </a:solidFill>
              </a:defRPr>
            </a:lvl7pPr>
            <a:lvl8pPr lvl="7" algn="ctr" rtl="0">
              <a:spcBef>
                <a:spcPts val="0"/>
              </a:spcBef>
              <a:spcAft>
                <a:spcPts val="0"/>
              </a:spcAft>
              <a:buClr>
                <a:schemeClr val="dk2"/>
              </a:buClr>
              <a:buSzPts val="2800"/>
              <a:buNone/>
              <a:defRPr>
                <a:solidFill>
                  <a:schemeClr val="dk2"/>
                </a:solidFill>
              </a:defRPr>
            </a:lvl8pPr>
            <a:lvl9pPr lvl="8" algn="ctr" rtl="0">
              <a:spcBef>
                <a:spcPts val="0"/>
              </a:spcBef>
              <a:spcAft>
                <a:spcPts val="0"/>
              </a:spcAft>
              <a:buClr>
                <a:schemeClr val="dk2"/>
              </a:buClr>
              <a:buSzPts val="2800"/>
              <a:buNone/>
              <a:defRPr>
                <a:solidFill>
                  <a:schemeClr val="dk2"/>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1">
  <p:cSld name="CUSTOM_5">
    <p:bg>
      <p:bgPr>
        <a:solidFill>
          <a:schemeClr val="accent6"/>
        </a:solidFill>
        <a:effectLst/>
      </p:bgPr>
    </p:bg>
    <p:spTree>
      <p:nvGrpSpPr>
        <p:cNvPr id="1" name="Shape 74"/>
        <p:cNvGrpSpPr/>
        <p:nvPr/>
      </p:nvGrpSpPr>
      <p:grpSpPr>
        <a:xfrm>
          <a:off x="0" y="0"/>
          <a:ext cx="0" cy="0"/>
          <a:chOff x="0" y="0"/>
          <a:chExt cx="0" cy="0"/>
        </a:xfrm>
      </p:grpSpPr>
      <p:sp>
        <p:nvSpPr>
          <p:cNvPr id="75" name="Google Shape;75;p14"/>
          <p:cNvSpPr/>
          <p:nvPr/>
        </p:nvSpPr>
        <p:spPr>
          <a:xfrm rot="1083411">
            <a:off x="6401873" y="-93644"/>
            <a:ext cx="4868376" cy="5330764"/>
          </a:xfrm>
          <a:custGeom>
            <a:avLst/>
            <a:gdLst/>
            <a:ahLst/>
            <a:cxnLst/>
            <a:rect l="l" t="t" r="r" b="b"/>
            <a:pathLst>
              <a:path w="123892" h="135659" extrusionOk="0">
                <a:moveTo>
                  <a:pt x="38691" y="0"/>
                </a:moveTo>
                <a:cubicBezTo>
                  <a:pt x="30488" y="0"/>
                  <a:pt x="23620" y="420"/>
                  <a:pt x="21418" y="920"/>
                </a:cubicBezTo>
                <a:cubicBezTo>
                  <a:pt x="20195" y="1198"/>
                  <a:pt x="18499" y="1306"/>
                  <a:pt x="16603" y="1306"/>
                </a:cubicBezTo>
                <a:cubicBezTo>
                  <a:pt x="10010" y="1306"/>
                  <a:pt x="997" y="0"/>
                  <a:pt x="997" y="0"/>
                </a:cubicBezTo>
                <a:lnTo>
                  <a:pt x="997" y="0"/>
                </a:lnTo>
                <a:cubicBezTo>
                  <a:pt x="997" y="0"/>
                  <a:pt x="1" y="19598"/>
                  <a:pt x="9714" y="23584"/>
                </a:cubicBezTo>
                <a:cubicBezTo>
                  <a:pt x="19427" y="27569"/>
                  <a:pt x="31131" y="27569"/>
                  <a:pt x="29139" y="30558"/>
                </a:cubicBezTo>
                <a:cubicBezTo>
                  <a:pt x="27146" y="33546"/>
                  <a:pt x="27395" y="36036"/>
                  <a:pt x="32625" y="37779"/>
                </a:cubicBezTo>
                <a:cubicBezTo>
                  <a:pt x="37856" y="39523"/>
                  <a:pt x="41840" y="43010"/>
                  <a:pt x="39101" y="46247"/>
                </a:cubicBezTo>
                <a:cubicBezTo>
                  <a:pt x="36360" y="49484"/>
                  <a:pt x="33870" y="55462"/>
                  <a:pt x="35365" y="59944"/>
                </a:cubicBezTo>
                <a:cubicBezTo>
                  <a:pt x="36563" y="63539"/>
                  <a:pt x="39363" y="66814"/>
                  <a:pt x="43508" y="66814"/>
                </a:cubicBezTo>
                <a:cubicBezTo>
                  <a:pt x="44532" y="66814"/>
                  <a:pt x="45637" y="66614"/>
                  <a:pt x="46821" y="66170"/>
                </a:cubicBezTo>
                <a:cubicBezTo>
                  <a:pt x="49122" y="65308"/>
                  <a:pt x="51096" y="64961"/>
                  <a:pt x="52632" y="64961"/>
                </a:cubicBezTo>
                <a:cubicBezTo>
                  <a:pt x="55086" y="64961"/>
                  <a:pt x="56421" y="65845"/>
                  <a:pt x="56179" y="66917"/>
                </a:cubicBezTo>
                <a:cubicBezTo>
                  <a:pt x="55786" y="68659"/>
                  <a:pt x="46241" y="73607"/>
                  <a:pt x="49916" y="83690"/>
                </a:cubicBezTo>
                <a:cubicBezTo>
                  <a:pt x="51571" y="88233"/>
                  <a:pt x="58816" y="89394"/>
                  <a:pt x="61057" y="92383"/>
                </a:cubicBezTo>
                <a:cubicBezTo>
                  <a:pt x="63297" y="95371"/>
                  <a:pt x="59310" y="97994"/>
                  <a:pt x="59313" y="105085"/>
                </a:cubicBezTo>
                <a:cubicBezTo>
                  <a:pt x="59317" y="110319"/>
                  <a:pt x="68779" y="108554"/>
                  <a:pt x="72515" y="112539"/>
                </a:cubicBezTo>
                <a:cubicBezTo>
                  <a:pt x="76250" y="116523"/>
                  <a:pt x="74216" y="119839"/>
                  <a:pt x="68737" y="123450"/>
                </a:cubicBezTo>
                <a:cubicBezTo>
                  <a:pt x="63333" y="127011"/>
                  <a:pt x="77706" y="135658"/>
                  <a:pt x="82447" y="135658"/>
                </a:cubicBezTo>
                <a:cubicBezTo>
                  <a:pt x="82513" y="135658"/>
                  <a:pt x="82578" y="135656"/>
                  <a:pt x="82641" y="135653"/>
                </a:cubicBezTo>
                <a:cubicBezTo>
                  <a:pt x="87166" y="135404"/>
                  <a:pt x="115503" y="126688"/>
                  <a:pt x="115503" y="126688"/>
                </a:cubicBezTo>
                <a:cubicBezTo>
                  <a:pt x="115503" y="126688"/>
                  <a:pt x="122431" y="124944"/>
                  <a:pt x="120987" y="119714"/>
                </a:cubicBezTo>
                <a:cubicBezTo>
                  <a:pt x="119543" y="114485"/>
                  <a:pt x="123892" y="109254"/>
                  <a:pt x="119725" y="107511"/>
                </a:cubicBezTo>
                <a:cubicBezTo>
                  <a:pt x="115558" y="105769"/>
                  <a:pt x="112827" y="103465"/>
                  <a:pt x="109838" y="99729"/>
                </a:cubicBezTo>
                <a:cubicBezTo>
                  <a:pt x="107648" y="96991"/>
                  <a:pt x="103801" y="95892"/>
                  <a:pt x="98929" y="95892"/>
                </a:cubicBezTo>
                <a:cubicBezTo>
                  <a:pt x="97153" y="95892"/>
                  <a:pt x="95241" y="96038"/>
                  <a:pt x="93224" y="96304"/>
                </a:cubicBezTo>
                <a:cubicBezTo>
                  <a:pt x="90203" y="96703"/>
                  <a:pt x="87938" y="97141"/>
                  <a:pt x="86295" y="97141"/>
                </a:cubicBezTo>
                <a:cubicBezTo>
                  <a:pt x="83830" y="97141"/>
                  <a:pt x="82764" y="96155"/>
                  <a:pt x="82641" y="92569"/>
                </a:cubicBezTo>
                <a:cubicBezTo>
                  <a:pt x="82434" y="86591"/>
                  <a:pt x="88194" y="87089"/>
                  <a:pt x="87555" y="83354"/>
                </a:cubicBezTo>
                <a:cubicBezTo>
                  <a:pt x="86917" y="79618"/>
                  <a:pt x="84927" y="77875"/>
                  <a:pt x="86296" y="74139"/>
                </a:cubicBezTo>
                <a:cubicBezTo>
                  <a:pt x="87664" y="70404"/>
                  <a:pt x="91834" y="70155"/>
                  <a:pt x="89126" y="65921"/>
                </a:cubicBezTo>
                <a:cubicBezTo>
                  <a:pt x="86419" y="61687"/>
                  <a:pt x="79830" y="58947"/>
                  <a:pt x="83748" y="53718"/>
                </a:cubicBezTo>
                <a:cubicBezTo>
                  <a:pt x="87664" y="48488"/>
                  <a:pt x="90655" y="45500"/>
                  <a:pt x="86296" y="42262"/>
                </a:cubicBezTo>
                <a:cubicBezTo>
                  <a:pt x="81937" y="39023"/>
                  <a:pt x="74165" y="37032"/>
                  <a:pt x="77304" y="31552"/>
                </a:cubicBezTo>
                <a:cubicBezTo>
                  <a:pt x="80442" y="26074"/>
                  <a:pt x="76575" y="20346"/>
                  <a:pt x="76575" y="20346"/>
                </a:cubicBezTo>
                <a:cubicBezTo>
                  <a:pt x="76575" y="20346"/>
                  <a:pt x="85173" y="8890"/>
                  <a:pt x="73219" y="3909"/>
                </a:cubicBezTo>
                <a:cubicBezTo>
                  <a:pt x="66069" y="930"/>
                  <a:pt x="50901" y="0"/>
                  <a:pt x="386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14"/>
          <p:cNvSpPr/>
          <p:nvPr/>
        </p:nvSpPr>
        <p:spPr>
          <a:xfrm>
            <a:off x="-230075" y="-93625"/>
            <a:ext cx="4868336" cy="5330720"/>
          </a:xfrm>
          <a:custGeom>
            <a:avLst/>
            <a:gdLst/>
            <a:ahLst/>
            <a:cxnLst/>
            <a:rect l="l" t="t" r="r" b="b"/>
            <a:pathLst>
              <a:path w="123892" h="135659" extrusionOk="0">
                <a:moveTo>
                  <a:pt x="38691" y="0"/>
                </a:moveTo>
                <a:cubicBezTo>
                  <a:pt x="30488" y="0"/>
                  <a:pt x="23620" y="420"/>
                  <a:pt x="21418" y="920"/>
                </a:cubicBezTo>
                <a:cubicBezTo>
                  <a:pt x="20195" y="1198"/>
                  <a:pt x="18499" y="1306"/>
                  <a:pt x="16603" y="1306"/>
                </a:cubicBezTo>
                <a:cubicBezTo>
                  <a:pt x="10010" y="1306"/>
                  <a:pt x="997" y="0"/>
                  <a:pt x="997" y="0"/>
                </a:cubicBezTo>
                <a:lnTo>
                  <a:pt x="997" y="0"/>
                </a:lnTo>
                <a:cubicBezTo>
                  <a:pt x="997" y="0"/>
                  <a:pt x="1" y="19598"/>
                  <a:pt x="9714" y="23584"/>
                </a:cubicBezTo>
                <a:cubicBezTo>
                  <a:pt x="19427" y="27569"/>
                  <a:pt x="31131" y="27569"/>
                  <a:pt x="29139" y="30558"/>
                </a:cubicBezTo>
                <a:cubicBezTo>
                  <a:pt x="27146" y="33546"/>
                  <a:pt x="27395" y="36036"/>
                  <a:pt x="32625" y="37779"/>
                </a:cubicBezTo>
                <a:cubicBezTo>
                  <a:pt x="37856" y="39523"/>
                  <a:pt x="41840" y="43010"/>
                  <a:pt x="39101" y="46247"/>
                </a:cubicBezTo>
                <a:cubicBezTo>
                  <a:pt x="36360" y="49484"/>
                  <a:pt x="33870" y="55462"/>
                  <a:pt x="35365" y="59944"/>
                </a:cubicBezTo>
                <a:cubicBezTo>
                  <a:pt x="36563" y="63539"/>
                  <a:pt x="39363" y="66814"/>
                  <a:pt x="43508" y="66814"/>
                </a:cubicBezTo>
                <a:cubicBezTo>
                  <a:pt x="44532" y="66814"/>
                  <a:pt x="45637" y="66614"/>
                  <a:pt x="46821" y="66170"/>
                </a:cubicBezTo>
                <a:cubicBezTo>
                  <a:pt x="49122" y="65308"/>
                  <a:pt x="51096" y="64961"/>
                  <a:pt x="52632" y="64961"/>
                </a:cubicBezTo>
                <a:cubicBezTo>
                  <a:pt x="55086" y="64961"/>
                  <a:pt x="56421" y="65845"/>
                  <a:pt x="56179" y="66917"/>
                </a:cubicBezTo>
                <a:cubicBezTo>
                  <a:pt x="55786" y="68659"/>
                  <a:pt x="46241" y="73607"/>
                  <a:pt x="49916" y="83690"/>
                </a:cubicBezTo>
                <a:cubicBezTo>
                  <a:pt x="51571" y="88233"/>
                  <a:pt x="58816" y="89394"/>
                  <a:pt x="61057" y="92383"/>
                </a:cubicBezTo>
                <a:cubicBezTo>
                  <a:pt x="63297" y="95371"/>
                  <a:pt x="59310" y="97994"/>
                  <a:pt x="59313" y="105085"/>
                </a:cubicBezTo>
                <a:cubicBezTo>
                  <a:pt x="59317" y="110319"/>
                  <a:pt x="68779" y="108554"/>
                  <a:pt x="72515" y="112539"/>
                </a:cubicBezTo>
                <a:cubicBezTo>
                  <a:pt x="76250" y="116523"/>
                  <a:pt x="74216" y="119839"/>
                  <a:pt x="68737" y="123450"/>
                </a:cubicBezTo>
                <a:cubicBezTo>
                  <a:pt x="63333" y="127011"/>
                  <a:pt x="77706" y="135658"/>
                  <a:pt x="82447" y="135658"/>
                </a:cubicBezTo>
                <a:cubicBezTo>
                  <a:pt x="82513" y="135658"/>
                  <a:pt x="82578" y="135656"/>
                  <a:pt x="82641" y="135653"/>
                </a:cubicBezTo>
                <a:cubicBezTo>
                  <a:pt x="87166" y="135404"/>
                  <a:pt x="115503" y="126688"/>
                  <a:pt x="115503" y="126688"/>
                </a:cubicBezTo>
                <a:cubicBezTo>
                  <a:pt x="115503" y="126688"/>
                  <a:pt x="122431" y="124944"/>
                  <a:pt x="120987" y="119714"/>
                </a:cubicBezTo>
                <a:cubicBezTo>
                  <a:pt x="119543" y="114485"/>
                  <a:pt x="123892" y="109254"/>
                  <a:pt x="119725" y="107511"/>
                </a:cubicBezTo>
                <a:cubicBezTo>
                  <a:pt x="115558" y="105769"/>
                  <a:pt x="112827" y="103465"/>
                  <a:pt x="109838" y="99729"/>
                </a:cubicBezTo>
                <a:cubicBezTo>
                  <a:pt x="107648" y="96991"/>
                  <a:pt x="103801" y="95892"/>
                  <a:pt x="98929" y="95892"/>
                </a:cubicBezTo>
                <a:cubicBezTo>
                  <a:pt x="97153" y="95892"/>
                  <a:pt x="95241" y="96038"/>
                  <a:pt x="93224" y="96304"/>
                </a:cubicBezTo>
                <a:cubicBezTo>
                  <a:pt x="90203" y="96703"/>
                  <a:pt x="87938" y="97141"/>
                  <a:pt x="86295" y="97141"/>
                </a:cubicBezTo>
                <a:cubicBezTo>
                  <a:pt x="83830" y="97141"/>
                  <a:pt x="82764" y="96155"/>
                  <a:pt x="82641" y="92569"/>
                </a:cubicBezTo>
                <a:cubicBezTo>
                  <a:pt x="82434" y="86591"/>
                  <a:pt x="88194" y="87089"/>
                  <a:pt x="87555" y="83354"/>
                </a:cubicBezTo>
                <a:cubicBezTo>
                  <a:pt x="86917" y="79618"/>
                  <a:pt x="84927" y="77875"/>
                  <a:pt x="86296" y="74139"/>
                </a:cubicBezTo>
                <a:cubicBezTo>
                  <a:pt x="87664" y="70404"/>
                  <a:pt x="91834" y="70155"/>
                  <a:pt x="89126" y="65921"/>
                </a:cubicBezTo>
                <a:cubicBezTo>
                  <a:pt x="86419" y="61687"/>
                  <a:pt x="79830" y="58947"/>
                  <a:pt x="83748" y="53718"/>
                </a:cubicBezTo>
                <a:cubicBezTo>
                  <a:pt x="87664" y="48488"/>
                  <a:pt x="90655" y="45500"/>
                  <a:pt x="86296" y="42262"/>
                </a:cubicBezTo>
                <a:cubicBezTo>
                  <a:pt x="81937" y="39023"/>
                  <a:pt x="74165" y="37032"/>
                  <a:pt x="77304" y="31552"/>
                </a:cubicBezTo>
                <a:cubicBezTo>
                  <a:pt x="80442" y="26074"/>
                  <a:pt x="76575" y="20346"/>
                  <a:pt x="76575" y="20346"/>
                </a:cubicBezTo>
                <a:cubicBezTo>
                  <a:pt x="76575" y="20346"/>
                  <a:pt x="85173" y="8890"/>
                  <a:pt x="73219" y="3909"/>
                </a:cubicBezTo>
                <a:cubicBezTo>
                  <a:pt x="66069" y="930"/>
                  <a:pt x="50901" y="0"/>
                  <a:pt x="386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14"/>
          <p:cNvSpPr txBox="1">
            <a:spLocks noGrp="1"/>
          </p:cNvSpPr>
          <p:nvPr>
            <p:ph type="body" idx="1"/>
          </p:nvPr>
        </p:nvSpPr>
        <p:spPr>
          <a:xfrm>
            <a:off x="778200" y="1204575"/>
            <a:ext cx="7654800" cy="33993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Clr>
                <a:srgbClr val="434343"/>
              </a:buClr>
              <a:buSzPts val="1200"/>
              <a:buFont typeface="Livvic"/>
              <a:buAutoNum type="arabicPeriod"/>
              <a:defRPr sz="1200"/>
            </a:lvl1pPr>
            <a:lvl2pPr marL="914400" lvl="1" indent="-304800" rtl="0">
              <a:spcBef>
                <a:spcPts val="1600"/>
              </a:spcBef>
              <a:spcAft>
                <a:spcPts val="0"/>
              </a:spcAft>
              <a:buClr>
                <a:srgbClr val="434343"/>
              </a:buClr>
              <a:buSzPts val="1200"/>
              <a:buFont typeface="Roboto Condensed Light"/>
              <a:buAutoNum type="alphaLcPeriod"/>
              <a:defRPr/>
            </a:lvl2pPr>
            <a:lvl3pPr marL="1371600" lvl="2" indent="-304800" rtl="0">
              <a:spcBef>
                <a:spcPts val="1600"/>
              </a:spcBef>
              <a:spcAft>
                <a:spcPts val="0"/>
              </a:spcAft>
              <a:buClr>
                <a:srgbClr val="434343"/>
              </a:buClr>
              <a:buSzPts val="1200"/>
              <a:buFont typeface="Roboto Condensed Light"/>
              <a:buAutoNum type="romanLcPeriod"/>
              <a:defRPr/>
            </a:lvl3pPr>
            <a:lvl4pPr marL="1828800" lvl="3" indent="-304800" rtl="0">
              <a:spcBef>
                <a:spcPts val="1600"/>
              </a:spcBef>
              <a:spcAft>
                <a:spcPts val="0"/>
              </a:spcAft>
              <a:buClr>
                <a:srgbClr val="434343"/>
              </a:buClr>
              <a:buSzPts val="1200"/>
              <a:buFont typeface="Roboto Condensed Light"/>
              <a:buAutoNum type="arabicPeriod"/>
              <a:defRPr/>
            </a:lvl4pPr>
            <a:lvl5pPr marL="2286000" lvl="4" indent="-304800" rtl="0">
              <a:spcBef>
                <a:spcPts val="1600"/>
              </a:spcBef>
              <a:spcAft>
                <a:spcPts val="0"/>
              </a:spcAft>
              <a:buClr>
                <a:srgbClr val="434343"/>
              </a:buClr>
              <a:buSzPts val="1200"/>
              <a:buFont typeface="Roboto Condensed Light"/>
              <a:buAutoNum type="alphaLcPeriod"/>
              <a:defRPr/>
            </a:lvl5pPr>
            <a:lvl6pPr marL="2743200" lvl="5" indent="-304800" rtl="0">
              <a:spcBef>
                <a:spcPts val="1600"/>
              </a:spcBef>
              <a:spcAft>
                <a:spcPts val="0"/>
              </a:spcAft>
              <a:buClr>
                <a:srgbClr val="434343"/>
              </a:buClr>
              <a:buSzPts val="1200"/>
              <a:buFont typeface="Roboto Condensed Light"/>
              <a:buAutoNum type="romanLcPeriod"/>
              <a:defRPr/>
            </a:lvl6pPr>
            <a:lvl7pPr marL="3200400" lvl="6" indent="-304800" rtl="0">
              <a:spcBef>
                <a:spcPts val="1600"/>
              </a:spcBef>
              <a:spcAft>
                <a:spcPts val="0"/>
              </a:spcAft>
              <a:buClr>
                <a:srgbClr val="434343"/>
              </a:buClr>
              <a:buSzPts val="1200"/>
              <a:buFont typeface="Roboto Condensed Light"/>
              <a:buAutoNum type="arabicPeriod"/>
              <a:defRPr/>
            </a:lvl7pPr>
            <a:lvl8pPr marL="3657600" lvl="7" indent="-304800" rtl="0">
              <a:spcBef>
                <a:spcPts val="1600"/>
              </a:spcBef>
              <a:spcAft>
                <a:spcPts val="0"/>
              </a:spcAft>
              <a:buClr>
                <a:srgbClr val="434343"/>
              </a:buClr>
              <a:buSzPts val="1200"/>
              <a:buFont typeface="Roboto Condensed Light"/>
              <a:buAutoNum type="alphaLcPeriod"/>
              <a:defRPr/>
            </a:lvl8pPr>
            <a:lvl9pPr marL="4114800" lvl="8" indent="-304800" rtl="0">
              <a:spcBef>
                <a:spcPts val="1600"/>
              </a:spcBef>
              <a:spcAft>
                <a:spcPts val="1600"/>
              </a:spcAft>
              <a:buClr>
                <a:srgbClr val="434343"/>
              </a:buClr>
              <a:buSzPts val="1200"/>
              <a:buFont typeface="Roboto Condensed Light"/>
              <a:buAutoNum type="romanLcPeriod"/>
              <a:defRPr/>
            </a:lvl9pPr>
          </a:lstStyle>
          <a:p>
            <a:endParaRPr/>
          </a:p>
        </p:txBody>
      </p:sp>
      <p:sp>
        <p:nvSpPr>
          <p:cNvPr id="78" name="Google Shape;78;p14"/>
          <p:cNvSpPr txBox="1">
            <a:spLocks noGrp="1"/>
          </p:cNvSpPr>
          <p:nvPr>
            <p:ph type="title"/>
          </p:nvPr>
        </p:nvSpPr>
        <p:spPr>
          <a:xfrm>
            <a:off x="39300" y="358725"/>
            <a:ext cx="90654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CAPTION_ONLY_1">
    <p:bg>
      <p:bgPr>
        <a:solidFill>
          <a:schemeClr val="accent1"/>
        </a:solidFill>
        <a:effectLst/>
      </p:bgPr>
    </p:bg>
    <p:spTree>
      <p:nvGrpSpPr>
        <p:cNvPr id="1" name="Shape 79"/>
        <p:cNvGrpSpPr/>
        <p:nvPr/>
      </p:nvGrpSpPr>
      <p:grpSpPr>
        <a:xfrm>
          <a:off x="0" y="0"/>
          <a:ext cx="0" cy="0"/>
          <a:chOff x="0" y="0"/>
          <a:chExt cx="0" cy="0"/>
        </a:xfrm>
      </p:grpSpPr>
      <p:sp>
        <p:nvSpPr>
          <p:cNvPr id="80" name="Google Shape;80;p15"/>
          <p:cNvSpPr txBox="1">
            <a:spLocks noGrp="1"/>
          </p:cNvSpPr>
          <p:nvPr>
            <p:ph type="title"/>
          </p:nvPr>
        </p:nvSpPr>
        <p:spPr>
          <a:xfrm>
            <a:off x="3011825" y="3423688"/>
            <a:ext cx="2713500" cy="4038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800"/>
            </a:lvl1pPr>
            <a:lvl2pPr lvl="1" rtl="0">
              <a:spcBef>
                <a:spcPts val="0"/>
              </a:spcBef>
              <a:spcAft>
                <a:spcPts val="0"/>
              </a:spcAft>
              <a:buSzPts val="9600"/>
              <a:buNone/>
              <a:defRPr sz="9600"/>
            </a:lvl2pPr>
            <a:lvl3pPr lvl="2" rtl="0">
              <a:spcBef>
                <a:spcPts val="0"/>
              </a:spcBef>
              <a:spcAft>
                <a:spcPts val="0"/>
              </a:spcAft>
              <a:buSzPts val="9600"/>
              <a:buNone/>
              <a:defRPr sz="9600"/>
            </a:lvl3pPr>
            <a:lvl4pPr lvl="3" rtl="0">
              <a:spcBef>
                <a:spcPts val="0"/>
              </a:spcBef>
              <a:spcAft>
                <a:spcPts val="0"/>
              </a:spcAft>
              <a:buSzPts val="9600"/>
              <a:buNone/>
              <a:defRPr sz="9600"/>
            </a:lvl4pPr>
            <a:lvl5pPr lvl="4" rtl="0">
              <a:spcBef>
                <a:spcPts val="0"/>
              </a:spcBef>
              <a:spcAft>
                <a:spcPts val="0"/>
              </a:spcAft>
              <a:buSzPts val="9600"/>
              <a:buNone/>
              <a:defRPr sz="9600"/>
            </a:lvl5pPr>
            <a:lvl6pPr lvl="5" rtl="0">
              <a:spcBef>
                <a:spcPts val="0"/>
              </a:spcBef>
              <a:spcAft>
                <a:spcPts val="0"/>
              </a:spcAft>
              <a:buSzPts val="9600"/>
              <a:buNone/>
              <a:defRPr sz="9600"/>
            </a:lvl6pPr>
            <a:lvl7pPr lvl="6" rtl="0">
              <a:spcBef>
                <a:spcPts val="0"/>
              </a:spcBef>
              <a:spcAft>
                <a:spcPts val="0"/>
              </a:spcAft>
              <a:buSzPts val="9600"/>
              <a:buNone/>
              <a:defRPr sz="9600"/>
            </a:lvl7pPr>
            <a:lvl8pPr lvl="7" rtl="0">
              <a:spcBef>
                <a:spcPts val="0"/>
              </a:spcBef>
              <a:spcAft>
                <a:spcPts val="0"/>
              </a:spcAft>
              <a:buSzPts val="9600"/>
              <a:buNone/>
              <a:defRPr sz="9600"/>
            </a:lvl8pPr>
            <a:lvl9pPr lvl="8" rtl="0">
              <a:spcBef>
                <a:spcPts val="0"/>
              </a:spcBef>
              <a:spcAft>
                <a:spcPts val="0"/>
              </a:spcAft>
              <a:buSzPts val="9600"/>
              <a:buNone/>
              <a:defRPr sz="9600"/>
            </a:lvl9pPr>
          </a:lstStyle>
          <a:p>
            <a:endParaRPr/>
          </a:p>
        </p:txBody>
      </p:sp>
      <p:sp>
        <p:nvSpPr>
          <p:cNvPr id="81" name="Google Shape;81;p15"/>
          <p:cNvSpPr txBox="1">
            <a:spLocks noGrp="1"/>
          </p:cNvSpPr>
          <p:nvPr>
            <p:ph type="subTitle" idx="1"/>
          </p:nvPr>
        </p:nvSpPr>
        <p:spPr>
          <a:xfrm>
            <a:off x="3011825" y="1316013"/>
            <a:ext cx="4375200" cy="1943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800"/>
              <a:buNone/>
              <a:defRPr sz="2800"/>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a:endParaRPr/>
          </a:p>
        </p:txBody>
      </p:sp>
      <p:sp>
        <p:nvSpPr>
          <p:cNvPr id="82" name="Google Shape;82;p15"/>
          <p:cNvSpPr/>
          <p:nvPr/>
        </p:nvSpPr>
        <p:spPr>
          <a:xfrm rot="-9430979">
            <a:off x="6575238" y="-406534"/>
            <a:ext cx="4964763" cy="5436306"/>
          </a:xfrm>
          <a:custGeom>
            <a:avLst/>
            <a:gdLst/>
            <a:ahLst/>
            <a:cxnLst/>
            <a:rect l="l" t="t" r="r" b="b"/>
            <a:pathLst>
              <a:path w="123892" h="135659" extrusionOk="0">
                <a:moveTo>
                  <a:pt x="38691" y="0"/>
                </a:moveTo>
                <a:cubicBezTo>
                  <a:pt x="30488" y="0"/>
                  <a:pt x="23620" y="420"/>
                  <a:pt x="21418" y="920"/>
                </a:cubicBezTo>
                <a:cubicBezTo>
                  <a:pt x="20195" y="1198"/>
                  <a:pt x="18499" y="1306"/>
                  <a:pt x="16603" y="1306"/>
                </a:cubicBezTo>
                <a:cubicBezTo>
                  <a:pt x="10010" y="1306"/>
                  <a:pt x="997" y="0"/>
                  <a:pt x="997" y="0"/>
                </a:cubicBezTo>
                <a:lnTo>
                  <a:pt x="997" y="0"/>
                </a:lnTo>
                <a:cubicBezTo>
                  <a:pt x="997" y="0"/>
                  <a:pt x="1" y="19598"/>
                  <a:pt x="9714" y="23584"/>
                </a:cubicBezTo>
                <a:cubicBezTo>
                  <a:pt x="19427" y="27569"/>
                  <a:pt x="31131" y="27569"/>
                  <a:pt x="29139" y="30558"/>
                </a:cubicBezTo>
                <a:cubicBezTo>
                  <a:pt x="27146" y="33546"/>
                  <a:pt x="27395" y="36036"/>
                  <a:pt x="32625" y="37779"/>
                </a:cubicBezTo>
                <a:cubicBezTo>
                  <a:pt x="37856" y="39523"/>
                  <a:pt x="41840" y="43010"/>
                  <a:pt x="39101" y="46247"/>
                </a:cubicBezTo>
                <a:cubicBezTo>
                  <a:pt x="36360" y="49484"/>
                  <a:pt x="33870" y="55462"/>
                  <a:pt x="35365" y="59944"/>
                </a:cubicBezTo>
                <a:cubicBezTo>
                  <a:pt x="36563" y="63539"/>
                  <a:pt x="39363" y="66814"/>
                  <a:pt x="43508" y="66814"/>
                </a:cubicBezTo>
                <a:cubicBezTo>
                  <a:pt x="44532" y="66814"/>
                  <a:pt x="45637" y="66614"/>
                  <a:pt x="46821" y="66170"/>
                </a:cubicBezTo>
                <a:cubicBezTo>
                  <a:pt x="49122" y="65308"/>
                  <a:pt x="51096" y="64961"/>
                  <a:pt x="52632" y="64961"/>
                </a:cubicBezTo>
                <a:cubicBezTo>
                  <a:pt x="55086" y="64961"/>
                  <a:pt x="56421" y="65845"/>
                  <a:pt x="56179" y="66917"/>
                </a:cubicBezTo>
                <a:cubicBezTo>
                  <a:pt x="55786" y="68659"/>
                  <a:pt x="46241" y="73607"/>
                  <a:pt x="49916" y="83690"/>
                </a:cubicBezTo>
                <a:cubicBezTo>
                  <a:pt x="51571" y="88233"/>
                  <a:pt x="58816" y="89394"/>
                  <a:pt x="61057" y="92383"/>
                </a:cubicBezTo>
                <a:cubicBezTo>
                  <a:pt x="63297" y="95371"/>
                  <a:pt x="59310" y="97994"/>
                  <a:pt x="59313" y="105085"/>
                </a:cubicBezTo>
                <a:cubicBezTo>
                  <a:pt x="59317" y="110319"/>
                  <a:pt x="68779" y="108554"/>
                  <a:pt x="72515" y="112539"/>
                </a:cubicBezTo>
                <a:cubicBezTo>
                  <a:pt x="76250" y="116523"/>
                  <a:pt x="74216" y="119839"/>
                  <a:pt x="68737" y="123450"/>
                </a:cubicBezTo>
                <a:cubicBezTo>
                  <a:pt x="63333" y="127011"/>
                  <a:pt x="77706" y="135658"/>
                  <a:pt x="82447" y="135658"/>
                </a:cubicBezTo>
                <a:cubicBezTo>
                  <a:pt x="82513" y="135658"/>
                  <a:pt x="82578" y="135656"/>
                  <a:pt x="82641" y="135653"/>
                </a:cubicBezTo>
                <a:cubicBezTo>
                  <a:pt x="87166" y="135404"/>
                  <a:pt x="115503" y="126688"/>
                  <a:pt x="115503" y="126688"/>
                </a:cubicBezTo>
                <a:cubicBezTo>
                  <a:pt x="115503" y="126688"/>
                  <a:pt x="122431" y="124944"/>
                  <a:pt x="120987" y="119714"/>
                </a:cubicBezTo>
                <a:cubicBezTo>
                  <a:pt x="119543" y="114485"/>
                  <a:pt x="123892" y="109254"/>
                  <a:pt x="119725" y="107511"/>
                </a:cubicBezTo>
                <a:cubicBezTo>
                  <a:pt x="115558" y="105769"/>
                  <a:pt x="112827" y="103465"/>
                  <a:pt x="109838" y="99729"/>
                </a:cubicBezTo>
                <a:cubicBezTo>
                  <a:pt x="107648" y="96991"/>
                  <a:pt x="103801" y="95892"/>
                  <a:pt x="98929" y="95892"/>
                </a:cubicBezTo>
                <a:cubicBezTo>
                  <a:pt x="97153" y="95892"/>
                  <a:pt x="95241" y="96038"/>
                  <a:pt x="93224" y="96304"/>
                </a:cubicBezTo>
                <a:cubicBezTo>
                  <a:pt x="90203" y="96703"/>
                  <a:pt x="87938" y="97141"/>
                  <a:pt x="86295" y="97141"/>
                </a:cubicBezTo>
                <a:cubicBezTo>
                  <a:pt x="83830" y="97141"/>
                  <a:pt x="82764" y="96155"/>
                  <a:pt x="82641" y="92569"/>
                </a:cubicBezTo>
                <a:cubicBezTo>
                  <a:pt x="82434" y="86591"/>
                  <a:pt x="88194" y="87089"/>
                  <a:pt x="87555" y="83354"/>
                </a:cubicBezTo>
                <a:cubicBezTo>
                  <a:pt x="86917" y="79618"/>
                  <a:pt x="84927" y="77875"/>
                  <a:pt x="86296" y="74139"/>
                </a:cubicBezTo>
                <a:cubicBezTo>
                  <a:pt x="87664" y="70404"/>
                  <a:pt x="91834" y="70155"/>
                  <a:pt x="89126" y="65921"/>
                </a:cubicBezTo>
                <a:cubicBezTo>
                  <a:pt x="86419" y="61687"/>
                  <a:pt x="79830" y="58947"/>
                  <a:pt x="83748" y="53718"/>
                </a:cubicBezTo>
                <a:cubicBezTo>
                  <a:pt x="87664" y="48488"/>
                  <a:pt x="90655" y="45500"/>
                  <a:pt x="86296" y="42262"/>
                </a:cubicBezTo>
                <a:cubicBezTo>
                  <a:pt x="81937" y="39023"/>
                  <a:pt x="74165" y="37032"/>
                  <a:pt x="77304" y="31552"/>
                </a:cubicBezTo>
                <a:cubicBezTo>
                  <a:pt x="80442" y="26074"/>
                  <a:pt x="76575" y="20346"/>
                  <a:pt x="76575" y="20346"/>
                </a:cubicBezTo>
                <a:cubicBezTo>
                  <a:pt x="76575" y="20346"/>
                  <a:pt x="85173" y="8890"/>
                  <a:pt x="73219" y="3909"/>
                </a:cubicBezTo>
                <a:cubicBezTo>
                  <a:pt x="66069" y="930"/>
                  <a:pt x="50901" y="0"/>
                  <a:pt x="3869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Two columns">
  <p:cSld name="TITLE_AND_BODY_1_1">
    <p:bg>
      <p:bgPr>
        <a:solidFill>
          <a:schemeClr val="accent2"/>
        </a:solidFill>
        <a:effectLst/>
      </p:bgPr>
    </p:bg>
    <p:spTree>
      <p:nvGrpSpPr>
        <p:cNvPr id="1" name="Shape 83"/>
        <p:cNvGrpSpPr/>
        <p:nvPr/>
      </p:nvGrpSpPr>
      <p:grpSpPr>
        <a:xfrm>
          <a:off x="0" y="0"/>
          <a:ext cx="0" cy="0"/>
          <a:chOff x="0" y="0"/>
          <a:chExt cx="0" cy="0"/>
        </a:xfrm>
      </p:grpSpPr>
      <p:grpSp>
        <p:nvGrpSpPr>
          <p:cNvPr id="84" name="Google Shape;84;p16"/>
          <p:cNvGrpSpPr/>
          <p:nvPr/>
        </p:nvGrpSpPr>
        <p:grpSpPr>
          <a:xfrm>
            <a:off x="773312" y="-2312529"/>
            <a:ext cx="10859534" cy="10453381"/>
            <a:chOff x="773312" y="-2312529"/>
            <a:chExt cx="10859534" cy="10453381"/>
          </a:xfrm>
        </p:grpSpPr>
        <p:sp>
          <p:nvSpPr>
            <p:cNvPr id="85" name="Google Shape;85;p16"/>
            <p:cNvSpPr/>
            <p:nvPr/>
          </p:nvSpPr>
          <p:spPr>
            <a:xfrm rot="-4051008">
              <a:off x="2312019" y="-1351870"/>
              <a:ext cx="7782120" cy="8532062"/>
            </a:xfrm>
            <a:custGeom>
              <a:avLst/>
              <a:gdLst/>
              <a:ahLst/>
              <a:cxnLst/>
              <a:rect l="l" t="t" r="r" b="b"/>
              <a:pathLst>
                <a:path w="92905" h="101858" extrusionOk="0">
                  <a:moveTo>
                    <a:pt x="89371" y="1"/>
                  </a:moveTo>
                  <a:cubicBezTo>
                    <a:pt x="88352" y="1"/>
                    <a:pt x="87320" y="555"/>
                    <a:pt x="86596" y="1943"/>
                  </a:cubicBezTo>
                  <a:cubicBezTo>
                    <a:pt x="84603" y="5762"/>
                    <a:pt x="81782" y="6093"/>
                    <a:pt x="78959" y="7256"/>
                  </a:cubicBezTo>
                  <a:cubicBezTo>
                    <a:pt x="76136" y="8419"/>
                    <a:pt x="75804" y="10079"/>
                    <a:pt x="75140" y="11420"/>
                  </a:cubicBezTo>
                  <a:cubicBezTo>
                    <a:pt x="74699" y="12309"/>
                    <a:pt x="73891" y="13184"/>
                    <a:pt x="72181" y="13184"/>
                  </a:cubicBezTo>
                  <a:cubicBezTo>
                    <a:pt x="71318" y="13184"/>
                    <a:pt x="70224" y="12961"/>
                    <a:pt x="68831" y="12404"/>
                  </a:cubicBezTo>
                  <a:cubicBezTo>
                    <a:pt x="67230" y="11763"/>
                    <a:pt x="65703" y="11419"/>
                    <a:pt x="64202" y="11419"/>
                  </a:cubicBezTo>
                  <a:cubicBezTo>
                    <a:pt x="61813" y="11419"/>
                    <a:pt x="59490" y="12292"/>
                    <a:pt x="57043" y="14230"/>
                  </a:cubicBezTo>
                  <a:cubicBezTo>
                    <a:pt x="53057" y="17384"/>
                    <a:pt x="56710" y="20871"/>
                    <a:pt x="51730" y="21203"/>
                  </a:cubicBezTo>
                  <a:cubicBezTo>
                    <a:pt x="46749" y="21536"/>
                    <a:pt x="45254" y="21868"/>
                    <a:pt x="45254" y="21868"/>
                  </a:cubicBezTo>
                  <a:cubicBezTo>
                    <a:pt x="39278" y="22365"/>
                    <a:pt x="41105" y="26848"/>
                    <a:pt x="41270" y="30169"/>
                  </a:cubicBezTo>
                  <a:cubicBezTo>
                    <a:pt x="41436" y="33489"/>
                    <a:pt x="35791" y="33323"/>
                    <a:pt x="33633" y="33988"/>
                  </a:cubicBezTo>
                  <a:cubicBezTo>
                    <a:pt x="31475" y="34652"/>
                    <a:pt x="32969" y="36644"/>
                    <a:pt x="31475" y="37142"/>
                  </a:cubicBezTo>
                  <a:cubicBezTo>
                    <a:pt x="29980" y="37640"/>
                    <a:pt x="28984" y="38304"/>
                    <a:pt x="27821" y="38969"/>
                  </a:cubicBezTo>
                  <a:cubicBezTo>
                    <a:pt x="26659" y="39633"/>
                    <a:pt x="23505" y="38969"/>
                    <a:pt x="21679" y="41542"/>
                  </a:cubicBezTo>
                  <a:cubicBezTo>
                    <a:pt x="19852" y="44115"/>
                    <a:pt x="21346" y="46605"/>
                    <a:pt x="22176" y="48017"/>
                  </a:cubicBezTo>
                  <a:cubicBezTo>
                    <a:pt x="22945" y="49323"/>
                    <a:pt x="26838" y="51125"/>
                    <a:pt x="24789" y="51125"/>
                  </a:cubicBezTo>
                  <a:cubicBezTo>
                    <a:pt x="24623" y="51125"/>
                    <a:pt x="24418" y="51113"/>
                    <a:pt x="24169" y="51088"/>
                  </a:cubicBezTo>
                  <a:cubicBezTo>
                    <a:pt x="24046" y="51076"/>
                    <a:pt x="23927" y="51070"/>
                    <a:pt x="23810" y="51070"/>
                  </a:cubicBezTo>
                  <a:cubicBezTo>
                    <a:pt x="20788" y="51070"/>
                    <a:pt x="20018" y="55073"/>
                    <a:pt x="20018" y="55073"/>
                  </a:cubicBezTo>
                  <a:cubicBezTo>
                    <a:pt x="19841" y="55029"/>
                    <a:pt x="19684" y="55008"/>
                    <a:pt x="19544" y="55008"/>
                  </a:cubicBezTo>
                  <a:cubicBezTo>
                    <a:pt x="18113" y="55008"/>
                    <a:pt x="18552" y="57183"/>
                    <a:pt x="18855" y="58394"/>
                  </a:cubicBezTo>
                  <a:cubicBezTo>
                    <a:pt x="19188" y="59721"/>
                    <a:pt x="16198" y="60385"/>
                    <a:pt x="12474" y="63208"/>
                  </a:cubicBezTo>
                  <a:cubicBezTo>
                    <a:pt x="8749" y="66031"/>
                    <a:pt x="10069" y="69105"/>
                    <a:pt x="11965" y="71309"/>
                  </a:cubicBezTo>
                  <a:cubicBezTo>
                    <a:pt x="13861" y="73514"/>
                    <a:pt x="8963" y="74967"/>
                    <a:pt x="4482" y="78702"/>
                  </a:cubicBezTo>
                  <a:cubicBezTo>
                    <a:pt x="1" y="82435"/>
                    <a:pt x="11716" y="93072"/>
                    <a:pt x="11716" y="93072"/>
                  </a:cubicBezTo>
                  <a:cubicBezTo>
                    <a:pt x="13421" y="100139"/>
                    <a:pt x="33124" y="101857"/>
                    <a:pt x="51890" y="101857"/>
                  </a:cubicBezTo>
                  <a:cubicBezTo>
                    <a:pt x="69664" y="101857"/>
                    <a:pt x="86596" y="100315"/>
                    <a:pt x="86596" y="100315"/>
                  </a:cubicBezTo>
                  <a:cubicBezTo>
                    <a:pt x="86596" y="100315"/>
                    <a:pt x="92905" y="6591"/>
                    <a:pt x="92905" y="3603"/>
                  </a:cubicBezTo>
                  <a:cubicBezTo>
                    <a:pt x="92905" y="1701"/>
                    <a:pt x="91156" y="1"/>
                    <a:pt x="8937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16"/>
            <p:cNvSpPr/>
            <p:nvPr/>
          </p:nvSpPr>
          <p:spPr>
            <a:xfrm>
              <a:off x="8086100" y="-124375"/>
              <a:ext cx="1121400" cy="720000"/>
            </a:xfrm>
            <a:prstGeom prst="rect">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7" name="Google Shape;87;p16"/>
          <p:cNvSpPr txBox="1">
            <a:spLocks noGrp="1"/>
          </p:cNvSpPr>
          <p:nvPr>
            <p:ph type="title"/>
          </p:nvPr>
        </p:nvSpPr>
        <p:spPr>
          <a:xfrm>
            <a:off x="39300" y="358725"/>
            <a:ext cx="90654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88" name="Google Shape;88;p16"/>
          <p:cNvSpPr txBox="1">
            <a:spLocks noGrp="1"/>
          </p:cNvSpPr>
          <p:nvPr>
            <p:ph type="title" idx="2"/>
          </p:nvPr>
        </p:nvSpPr>
        <p:spPr>
          <a:xfrm>
            <a:off x="1193150" y="2050225"/>
            <a:ext cx="2686800" cy="6555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6"/>
              </a:buClr>
              <a:buSzPts val="2400"/>
              <a:buNone/>
              <a:defRPr sz="2400">
                <a:solidFill>
                  <a:schemeClr val="accent6"/>
                </a:solidFill>
              </a:defRPr>
            </a:lvl1pPr>
            <a:lvl2pPr lvl="1" algn="ctr" rtl="0">
              <a:spcBef>
                <a:spcPts val="0"/>
              </a:spcBef>
              <a:spcAft>
                <a:spcPts val="0"/>
              </a:spcAft>
              <a:buClr>
                <a:schemeClr val="accent6"/>
              </a:buClr>
              <a:buSzPts val="2400"/>
              <a:buNone/>
              <a:defRPr sz="2400">
                <a:solidFill>
                  <a:schemeClr val="accent6"/>
                </a:solidFill>
              </a:defRPr>
            </a:lvl2pPr>
            <a:lvl3pPr lvl="2" algn="ctr" rtl="0">
              <a:spcBef>
                <a:spcPts val="0"/>
              </a:spcBef>
              <a:spcAft>
                <a:spcPts val="0"/>
              </a:spcAft>
              <a:buClr>
                <a:schemeClr val="accent6"/>
              </a:buClr>
              <a:buSzPts val="2400"/>
              <a:buNone/>
              <a:defRPr sz="2400">
                <a:solidFill>
                  <a:schemeClr val="accent6"/>
                </a:solidFill>
              </a:defRPr>
            </a:lvl3pPr>
            <a:lvl4pPr lvl="3" algn="ctr" rtl="0">
              <a:spcBef>
                <a:spcPts val="0"/>
              </a:spcBef>
              <a:spcAft>
                <a:spcPts val="0"/>
              </a:spcAft>
              <a:buClr>
                <a:schemeClr val="accent6"/>
              </a:buClr>
              <a:buSzPts val="2400"/>
              <a:buNone/>
              <a:defRPr sz="2400">
                <a:solidFill>
                  <a:schemeClr val="accent6"/>
                </a:solidFill>
              </a:defRPr>
            </a:lvl4pPr>
            <a:lvl5pPr lvl="4" algn="ctr" rtl="0">
              <a:spcBef>
                <a:spcPts val="0"/>
              </a:spcBef>
              <a:spcAft>
                <a:spcPts val="0"/>
              </a:spcAft>
              <a:buClr>
                <a:schemeClr val="accent6"/>
              </a:buClr>
              <a:buSzPts val="2400"/>
              <a:buNone/>
              <a:defRPr sz="2400">
                <a:solidFill>
                  <a:schemeClr val="accent6"/>
                </a:solidFill>
              </a:defRPr>
            </a:lvl5pPr>
            <a:lvl6pPr lvl="5" algn="ctr" rtl="0">
              <a:spcBef>
                <a:spcPts val="0"/>
              </a:spcBef>
              <a:spcAft>
                <a:spcPts val="0"/>
              </a:spcAft>
              <a:buClr>
                <a:schemeClr val="accent6"/>
              </a:buClr>
              <a:buSzPts val="2400"/>
              <a:buNone/>
              <a:defRPr sz="2400">
                <a:solidFill>
                  <a:schemeClr val="accent6"/>
                </a:solidFill>
              </a:defRPr>
            </a:lvl6pPr>
            <a:lvl7pPr lvl="6" algn="ctr" rtl="0">
              <a:spcBef>
                <a:spcPts val="0"/>
              </a:spcBef>
              <a:spcAft>
                <a:spcPts val="0"/>
              </a:spcAft>
              <a:buClr>
                <a:schemeClr val="accent6"/>
              </a:buClr>
              <a:buSzPts val="2400"/>
              <a:buNone/>
              <a:defRPr sz="2400">
                <a:solidFill>
                  <a:schemeClr val="accent6"/>
                </a:solidFill>
              </a:defRPr>
            </a:lvl7pPr>
            <a:lvl8pPr lvl="7" algn="ctr" rtl="0">
              <a:spcBef>
                <a:spcPts val="0"/>
              </a:spcBef>
              <a:spcAft>
                <a:spcPts val="0"/>
              </a:spcAft>
              <a:buClr>
                <a:schemeClr val="accent6"/>
              </a:buClr>
              <a:buSzPts val="2400"/>
              <a:buNone/>
              <a:defRPr sz="2400">
                <a:solidFill>
                  <a:schemeClr val="accent6"/>
                </a:solidFill>
              </a:defRPr>
            </a:lvl8pPr>
            <a:lvl9pPr lvl="8" algn="ctr" rtl="0">
              <a:spcBef>
                <a:spcPts val="0"/>
              </a:spcBef>
              <a:spcAft>
                <a:spcPts val="0"/>
              </a:spcAft>
              <a:buClr>
                <a:schemeClr val="accent6"/>
              </a:buClr>
              <a:buSzPts val="2400"/>
              <a:buNone/>
              <a:defRPr sz="2400">
                <a:solidFill>
                  <a:schemeClr val="accent6"/>
                </a:solidFill>
              </a:defRPr>
            </a:lvl9pPr>
          </a:lstStyle>
          <a:p>
            <a:endParaRPr/>
          </a:p>
        </p:txBody>
      </p:sp>
      <p:sp>
        <p:nvSpPr>
          <p:cNvPr id="89" name="Google Shape;89;p16"/>
          <p:cNvSpPr txBox="1">
            <a:spLocks noGrp="1"/>
          </p:cNvSpPr>
          <p:nvPr>
            <p:ph type="subTitle" idx="1"/>
          </p:nvPr>
        </p:nvSpPr>
        <p:spPr>
          <a:xfrm>
            <a:off x="1193150" y="2640750"/>
            <a:ext cx="2686800" cy="1306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accent6"/>
              </a:buClr>
              <a:buSzPts val="1800"/>
              <a:buNone/>
              <a:defRPr>
                <a:solidFill>
                  <a:schemeClr val="accent6"/>
                </a:solidFill>
              </a:defRPr>
            </a:lvl1pPr>
            <a:lvl2pPr lvl="1" algn="ctr" rtl="0">
              <a:lnSpc>
                <a:spcPct val="100000"/>
              </a:lnSpc>
              <a:spcBef>
                <a:spcPts val="0"/>
              </a:spcBef>
              <a:spcAft>
                <a:spcPts val="0"/>
              </a:spcAft>
              <a:buClr>
                <a:schemeClr val="accent6"/>
              </a:buClr>
              <a:buSzPts val="2100"/>
              <a:buNone/>
              <a:defRPr sz="2100">
                <a:solidFill>
                  <a:schemeClr val="accent6"/>
                </a:solidFill>
              </a:defRPr>
            </a:lvl2pPr>
            <a:lvl3pPr lvl="2" algn="ctr" rtl="0">
              <a:lnSpc>
                <a:spcPct val="100000"/>
              </a:lnSpc>
              <a:spcBef>
                <a:spcPts val="0"/>
              </a:spcBef>
              <a:spcAft>
                <a:spcPts val="0"/>
              </a:spcAft>
              <a:buClr>
                <a:schemeClr val="accent6"/>
              </a:buClr>
              <a:buSzPts val="2100"/>
              <a:buNone/>
              <a:defRPr sz="2100">
                <a:solidFill>
                  <a:schemeClr val="accent6"/>
                </a:solidFill>
              </a:defRPr>
            </a:lvl3pPr>
            <a:lvl4pPr lvl="3" algn="ctr" rtl="0">
              <a:lnSpc>
                <a:spcPct val="100000"/>
              </a:lnSpc>
              <a:spcBef>
                <a:spcPts val="0"/>
              </a:spcBef>
              <a:spcAft>
                <a:spcPts val="0"/>
              </a:spcAft>
              <a:buClr>
                <a:schemeClr val="accent6"/>
              </a:buClr>
              <a:buSzPts val="2100"/>
              <a:buNone/>
              <a:defRPr sz="2100">
                <a:solidFill>
                  <a:schemeClr val="accent6"/>
                </a:solidFill>
              </a:defRPr>
            </a:lvl4pPr>
            <a:lvl5pPr lvl="4" algn="ctr" rtl="0">
              <a:lnSpc>
                <a:spcPct val="100000"/>
              </a:lnSpc>
              <a:spcBef>
                <a:spcPts val="0"/>
              </a:spcBef>
              <a:spcAft>
                <a:spcPts val="0"/>
              </a:spcAft>
              <a:buClr>
                <a:schemeClr val="accent6"/>
              </a:buClr>
              <a:buSzPts val="2100"/>
              <a:buNone/>
              <a:defRPr sz="2100">
                <a:solidFill>
                  <a:schemeClr val="accent6"/>
                </a:solidFill>
              </a:defRPr>
            </a:lvl5pPr>
            <a:lvl6pPr lvl="5" algn="ctr" rtl="0">
              <a:lnSpc>
                <a:spcPct val="100000"/>
              </a:lnSpc>
              <a:spcBef>
                <a:spcPts val="0"/>
              </a:spcBef>
              <a:spcAft>
                <a:spcPts val="0"/>
              </a:spcAft>
              <a:buClr>
                <a:schemeClr val="accent6"/>
              </a:buClr>
              <a:buSzPts val="2100"/>
              <a:buNone/>
              <a:defRPr sz="2100">
                <a:solidFill>
                  <a:schemeClr val="accent6"/>
                </a:solidFill>
              </a:defRPr>
            </a:lvl6pPr>
            <a:lvl7pPr lvl="6" algn="ctr" rtl="0">
              <a:lnSpc>
                <a:spcPct val="100000"/>
              </a:lnSpc>
              <a:spcBef>
                <a:spcPts val="0"/>
              </a:spcBef>
              <a:spcAft>
                <a:spcPts val="0"/>
              </a:spcAft>
              <a:buClr>
                <a:schemeClr val="accent6"/>
              </a:buClr>
              <a:buSzPts val="2100"/>
              <a:buNone/>
              <a:defRPr sz="2100">
                <a:solidFill>
                  <a:schemeClr val="accent6"/>
                </a:solidFill>
              </a:defRPr>
            </a:lvl7pPr>
            <a:lvl8pPr lvl="7" algn="ctr" rtl="0">
              <a:lnSpc>
                <a:spcPct val="100000"/>
              </a:lnSpc>
              <a:spcBef>
                <a:spcPts val="0"/>
              </a:spcBef>
              <a:spcAft>
                <a:spcPts val="0"/>
              </a:spcAft>
              <a:buClr>
                <a:schemeClr val="accent6"/>
              </a:buClr>
              <a:buSzPts val="2100"/>
              <a:buNone/>
              <a:defRPr sz="2100">
                <a:solidFill>
                  <a:schemeClr val="accent6"/>
                </a:solidFill>
              </a:defRPr>
            </a:lvl8pPr>
            <a:lvl9pPr lvl="8" algn="ctr" rtl="0">
              <a:lnSpc>
                <a:spcPct val="100000"/>
              </a:lnSpc>
              <a:spcBef>
                <a:spcPts val="0"/>
              </a:spcBef>
              <a:spcAft>
                <a:spcPts val="0"/>
              </a:spcAft>
              <a:buClr>
                <a:schemeClr val="accent6"/>
              </a:buClr>
              <a:buSzPts val="2100"/>
              <a:buNone/>
              <a:defRPr sz="2100">
                <a:solidFill>
                  <a:schemeClr val="accent6"/>
                </a:solidFill>
              </a:defRPr>
            </a:lvl9pPr>
          </a:lstStyle>
          <a:p>
            <a:endParaRPr/>
          </a:p>
        </p:txBody>
      </p:sp>
      <p:sp>
        <p:nvSpPr>
          <p:cNvPr id="90" name="Google Shape;90;p16"/>
          <p:cNvSpPr txBox="1">
            <a:spLocks noGrp="1"/>
          </p:cNvSpPr>
          <p:nvPr>
            <p:ph type="title" idx="3"/>
          </p:nvPr>
        </p:nvSpPr>
        <p:spPr>
          <a:xfrm>
            <a:off x="5264050" y="2050225"/>
            <a:ext cx="2686800" cy="655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2400"/>
            </a:lvl1pPr>
            <a:lvl2pPr lvl="1" algn="ctr" rtl="0">
              <a:spcBef>
                <a:spcPts val="0"/>
              </a:spcBef>
              <a:spcAft>
                <a:spcPts val="0"/>
              </a:spcAft>
              <a:buSzPts val="2400"/>
              <a:buNone/>
              <a:defRPr sz="2400"/>
            </a:lvl2pPr>
            <a:lvl3pPr lvl="2" algn="ctr" rtl="0">
              <a:spcBef>
                <a:spcPts val="0"/>
              </a:spcBef>
              <a:spcAft>
                <a:spcPts val="0"/>
              </a:spcAft>
              <a:buSzPts val="2400"/>
              <a:buNone/>
              <a:defRPr sz="2400"/>
            </a:lvl3pPr>
            <a:lvl4pPr lvl="3" algn="ctr" rtl="0">
              <a:spcBef>
                <a:spcPts val="0"/>
              </a:spcBef>
              <a:spcAft>
                <a:spcPts val="0"/>
              </a:spcAft>
              <a:buSzPts val="2400"/>
              <a:buNone/>
              <a:defRPr sz="2400"/>
            </a:lvl4pPr>
            <a:lvl5pPr lvl="4" algn="ctr" rtl="0">
              <a:spcBef>
                <a:spcPts val="0"/>
              </a:spcBef>
              <a:spcAft>
                <a:spcPts val="0"/>
              </a:spcAft>
              <a:buSzPts val="2400"/>
              <a:buNone/>
              <a:defRPr sz="2400"/>
            </a:lvl5pPr>
            <a:lvl6pPr lvl="5" algn="ctr" rtl="0">
              <a:spcBef>
                <a:spcPts val="0"/>
              </a:spcBef>
              <a:spcAft>
                <a:spcPts val="0"/>
              </a:spcAft>
              <a:buSzPts val="2400"/>
              <a:buNone/>
              <a:defRPr sz="2400"/>
            </a:lvl6pPr>
            <a:lvl7pPr lvl="6" algn="ctr" rtl="0">
              <a:spcBef>
                <a:spcPts val="0"/>
              </a:spcBef>
              <a:spcAft>
                <a:spcPts val="0"/>
              </a:spcAft>
              <a:buSzPts val="2400"/>
              <a:buNone/>
              <a:defRPr sz="2400"/>
            </a:lvl7pPr>
            <a:lvl8pPr lvl="7" algn="ctr" rtl="0">
              <a:spcBef>
                <a:spcPts val="0"/>
              </a:spcBef>
              <a:spcAft>
                <a:spcPts val="0"/>
              </a:spcAft>
              <a:buSzPts val="2400"/>
              <a:buNone/>
              <a:defRPr sz="2400"/>
            </a:lvl8pPr>
            <a:lvl9pPr lvl="8" algn="ctr" rtl="0">
              <a:spcBef>
                <a:spcPts val="0"/>
              </a:spcBef>
              <a:spcAft>
                <a:spcPts val="0"/>
              </a:spcAft>
              <a:buSzPts val="2400"/>
              <a:buNone/>
              <a:defRPr sz="2400"/>
            </a:lvl9pPr>
          </a:lstStyle>
          <a:p>
            <a:endParaRPr/>
          </a:p>
        </p:txBody>
      </p:sp>
      <p:sp>
        <p:nvSpPr>
          <p:cNvPr id="91" name="Google Shape;91;p16"/>
          <p:cNvSpPr txBox="1">
            <a:spLocks noGrp="1"/>
          </p:cNvSpPr>
          <p:nvPr>
            <p:ph type="subTitle" idx="4"/>
          </p:nvPr>
        </p:nvSpPr>
        <p:spPr>
          <a:xfrm>
            <a:off x="5264050" y="2640750"/>
            <a:ext cx="2686800" cy="1306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ig title">
  <p:cSld name="MAIN_POINT_1">
    <p:bg>
      <p:bgPr>
        <a:solidFill>
          <a:schemeClr val="accent3"/>
        </a:solidFill>
        <a:effectLst/>
      </p:bgPr>
    </p:bg>
    <p:spTree>
      <p:nvGrpSpPr>
        <p:cNvPr id="1" name="Shape 100"/>
        <p:cNvGrpSpPr/>
        <p:nvPr/>
      </p:nvGrpSpPr>
      <p:grpSpPr>
        <a:xfrm>
          <a:off x="0" y="0"/>
          <a:ext cx="0" cy="0"/>
          <a:chOff x="0" y="0"/>
          <a:chExt cx="0" cy="0"/>
        </a:xfrm>
      </p:grpSpPr>
      <p:sp>
        <p:nvSpPr>
          <p:cNvPr id="101" name="Google Shape;101;p18"/>
          <p:cNvSpPr/>
          <p:nvPr/>
        </p:nvSpPr>
        <p:spPr>
          <a:xfrm>
            <a:off x="-79836" y="1654496"/>
            <a:ext cx="3948558" cy="4002078"/>
          </a:xfrm>
          <a:custGeom>
            <a:avLst/>
            <a:gdLst/>
            <a:ahLst/>
            <a:cxnLst/>
            <a:rect l="l" t="t" r="r" b="b"/>
            <a:pathLst>
              <a:path w="100485" h="101847" extrusionOk="0">
                <a:moveTo>
                  <a:pt x="8259" y="0"/>
                </a:moveTo>
                <a:cubicBezTo>
                  <a:pt x="8001" y="0"/>
                  <a:pt x="7738" y="31"/>
                  <a:pt x="7471" y="94"/>
                </a:cubicBezTo>
                <a:cubicBezTo>
                  <a:pt x="2242" y="1339"/>
                  <a:pt x="0" y="82777"/>
                  <a:pt x="0" y="82777"/>
                </a:cubicBezTo>
                <a:cubicBezTo>
                  <a:pt x="0" y="82777"/>
                  <a:pt x="48435" y="101846"/>
                  <a:pt x="58196" y="101846"/>
                </a:cubicBezTo>
                <a:cubicBezTo>
                  <a:pt x="58407" y="101846"/>
                  <a:pt x="58601" y="101837"/>
                  <a:pt x="58775" y="101819"/>
                </a:cubicBezTo>
                <a:cubicBezTo>
                  <a:pt x="66994" y="100958"/>
                  <a:pt x="100484" y="97222"/>
                  <a:pt x="100484" y="97222"/>
                </a:cubicBezTo>
                <a:cubicBezTo>
                  <a:pt x="100484" y="97222"/>
                  <a:pt x="94800" y="84769"/>
                  <a:pt x="87372" y="84022"/>
                </a:cubicBezTo>
                <a:cubicBezTo>
                  <a:pt x="79943" y="83275"/>
                  <a:pt x="69981" y="79290"/>
                  <a:pt x="66744" y="74807"/>
                </a:cubicBezTo>
                <a:cubicBezTo>
                  <a:pt x="63507" y="70325"/>
                  <a:pt x="70729" y="65496"/>
                  <a:pt x="69981" y="61560"/>
                </a:cubicBezTo>
                <a:cubicBezTo>
                  <a:pt x="69234" y="57623"/>
                  <a:pt x="65498" y="57374"/>
                  <a:pt x="64504" y="55632"/>
                </a:cubicBezTo>
                <a:cubicBezTo>
                  <a:pt x="63508" y="53888"/>
                  <a:pt x="63009" y="50401"/>
                  <a:pt x="64504" y="47413"/>
                </a:cubicBezTo>
                <a:cubicBezTo>
                  <a:pt x="65998" y="44425"/>
                  <a:pt x="67281" y="36206"/>
                  <a:pt x="60911" y="33467"/>
                </a:cubicBezTo>
                <a:cubicBezTo>
                  <a:pt x="60911" y="33467"/>
                  <a:pt x="60066" y="28975"/>
                  <a:pt x="54263" y="28975"/>
                </a:cubicBezTo>
                <a:cubicBezTo>
                  <a:pt x="54110" y="28975"/>
                  <a:pt x="53954" y="28978"/>
                  <a:pt x="53794" y="28984"/>
                </a:cubicBezTo>
                <a:cubicBezTo>
                  <a:pt x="49016" y="29174"/>
                  <a:pt x="45411" y="31859"/>
                  <a:pt x="42530" y="31859"/>
                </a:cubicBezTo>
                <a:cubicBezTo>
                  <a:pt x="41656" y="31859"/>
                  <a:pt x="40850" y="31613"/>
                  <a:pt x="40097" y="30976"/>
                </a:cubicBezTo>
                <a:cubicBezTo>
                  <a:pt x="37369" y="28668"/>
                  <a:pt x="32167" y="25654"/>
                  <a:pt x="28809" y="25654"/>
                </a:cubicBezTo>
                <a:cubicBezTo>
                  <a:pt x="28181" y="25654"/>
                  <a:pt x="27617" y="25759"/>
                  <a:pt x="27146" y="25994"/>
                </a:cubicBezTo>
                <a:cubicBezTo>
                  <a:pt x="27146" y="25994"/>
                  <a:pt x="28392" y="22110"/>
                  <a:pt x="24158" y="21562"/>
                </a:cubicBezTo>
                <a:cubicBezTo>
                  <a:pt x="24158" y="21562"/>
                  <a:pt x="15691" y="17777"/>
                  <a:pt x="15939" y="14041"/>
                </a:cubicBezTo>
                <a:cubicBezTo>
                  <a:pt x="16175" y="10496"/>
                  <a:pt x="13048" y="0"/>
                  <a:pt x="8259" y="0"/>
                </a:cubicBezTo>
                <a:close/>
              </a:path>
            </a:pathLst>
          </a:custGeom>
          <a:solidFill>
            <a:srgbClr val="FAD2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8"/>
          <p:cNvSpPr/>
          <p:nvPr/>
        </p:nvSpPr>
        <p:spPr>
          <a:xfrm>
            <a:off x="4934200" y="-93612"/>
            <a:ext cx="4868336" cy="5330720"/>
          </a:xfrm>
          <a:custGeom>
            <a:avLst/>
            <a:gdLst/>
            <a:ahLst/>
            <a:cxnLst/>
            <a:rect l="l" t="t" r="r" b="b"/>
            <a:pathLst>
              <a:path w="123892" h="135659" extrusionOk="0">
                <a:moveTo>
                  <a:pt x="38691" y="0"/>
                </a:moveTo>
                <a:cubicBezTo>
                  <a:pt x="30488" y="0"/>
                  <a:pt x="23620" y="420"/>
                  <a:pt x="21418" y="920"/>
                </a:cubicBezTo>
                <a:cubicBezTo>
                  <a:pt x="20195" y="1198"/>
                  <a:pt x="18499" y="1306"/>
                  <a:pt x="16603" y="1306"/>
                </a:cubicBezTo>
                <a:cubicBezTo>
                  <a:pt x="10010" y="1306"/>
                  <a:pt x="997" y="0"/>
                  <a:pt x="997" y="0"/>
                </a:cubicBezTo>
                <a:lnTo>
                  <a:pt x="997" y="0"/>
                </a:lnTo>
                <a:cubicBezTo>
                  <a:pt x="997" y="0"/>
                  <a:pt x="1" y="19598"/>
                  <a:pt x="9714" y="23584"/>
                </a:cubicBezTo>
                <a:cubicBezTo>
                  <a:pt x="19427" y="27569"/>
                  <a:pt x="31131" y="27569"/>
                  <a:pt x="29139" y="30558"/>
                </a:cubicBezTo>
                <a:cubicBezTo>
                  <a:pt x="27146" y="33546"/>
                  <a:pt x="27395" y="36036"/>
                  <a:pt x="32625" y="37779"/>
                </a:cubicBezTo>
                <a:cubicBezTo>
                  <a:pt x="37856" y="39523"/>
                  <a:pt x="41840" y="43010"/>
                  <a:pt x="39101" y="46247"/>
                </a:cubicBezTo>
                <a:cubicBezTo>
                  <a:pt x="36360" y="49484"/>
                  <a:pt x="33870" y="55462"/>
                  <a:pt x="35365" y="59944"/>
                </a:cubicBezTo>
                <a:cubicBezTo>
                  <a:pt x="36563" y="63539"/>
                  <a:pt x="39363" y="66814"/>
                  <a:pt x="43508" y="66814"/>
                </a:cubicBezTo>
                <a:cubicBezTo>
                  <a:pt x="44532" y="66814"/>
                  <a:pt x="45637" y="66614"/>
                  <a:pt x="46821" y="66170"/>
                </a:cubicBezTo>
                <a:cubicBezTo>
                  <a:pt x="49122" y="65308"/>
                  <a:pt x="51096" y="64961"/>
                  <a:pt x="52632" y="64961"/>
                </a:cubicBezTo>
                <a:cubicBezTo>
                  <a:pt x="55086" y="64961"/>
                  <a:pt x="56421" y="65845"/>
                  <a:pt x="56179" y="66917"/>
                </a:cubicBezTo>
                <a:cubicBezTo>
                  <a:pt x="55786" y="68659"/>
                  <a:pt x="46241" y="73607"/>
                  <a:pt x="49916" y="83690"/>
                </a:cubicBezTo>
                <a:cubicBezTo>
                  <a:pt x="51571" y="88233"/>
                  <a:pt x="58816" y="89394"/>
                  <a:pt x="61057" y="92383"/>
                </a:cubicBezTo>
                <a:cubicBezTo>
                  <a:pt x="63297" y="95371"/>
                  <a:pt x="59310" y="97994"/>
                  <a:pt x="59313" y="105085"/>
                </a:cubicBezTo>
                <a:cubicBezTo>
                  <a:pt x="59317" y="110319"/>
                  <a:pt x="68779" y="108554"/>
                  <a:pt x="72515" y="112539"/>
                </a:cubicBezTo>
                <a:cubicBezTo>
                  <a:pt x="76250" y="116523"/>
                  <a:pt x="74216" y="119839"/>
                  <a:pt x="68737" y="123450"/>
                </a:cubicBezTo>
                <a:cubicBezTo>
                  <a:pt x="63333" y="127011"/>
                  <a:pt x="77706" y="135658"/>
                  <a:pt x="82447" y="135658"/>
                </a:cubicBezTo>
                <a:cubicBezTo>
                  <a:pt x="82513" y="135658"/>
                  <a:pt x="82578" y="135656"/>
                  <a:pt x="82641" y="135653"/>
                </a:cubicBezTo>
                <a:cubicBezTo>
                  <a:pt x="87166" y="135404"/>
                  <a:pt x="115503" y="126688"/>
                  <a:pt x="115503" y="126688"/>
                </a:cubicBezTo>
                <a:cubicBezTo>
                  <a:pt x="115503" y="126688"/>
                  <a:pt x="122431" y="124944"/>
                  <a:pt x="120987" y="119714"/>
                </a:cubicBezTo>
                <a:cubicBezTo>
                  <a:pt x="119543" y="114485"/>
                  <a:pt x="123892" y="109254"/>
                  <a:pt x="119725" y="107511"/>
                </a:cubicBezTo>
                <a:cubicBezTo>
                  <a:pt x="115558" y="105769"/>
                  <a:pt x="112827" y="103465"/>
                  <a:pt x="109838" y="99729"/>
                </a:cubicBezTo>
                <a:cubicBezTo>
                  <a:pt x="107648" y="96991"/>
                  <a:pt x="103801" y="95892"/>
                  <a:pt x="98929" y="95892"/>
                </a:cubicBezTo>
                <a:cubicBezTo>
                  <a:pt x="97153" y="95892"/>
                  <a:pt x="95241" y="96038"/>
                  <a:pt x="93224" y="96304"/>
                </a:cubicBezTo>
                <a:cubicBezTo>
                  <a:pt x="90203" y="96703"/>
                  <a:pt x="87938" y="97141"/>
                  <a:pt x="86295" y="97141"/>
                </a:cubicBezTo>
                <a:cubicBezTo>
                  <a:pt x="83830" y="97141"/>
                  <a:pt x="82764" y="96155"/>
                  <a:pt x="82641" y="92569"/>
                </a:cubicBezTo>
                <a:cubicBezTo>
                  <a:pt x="82434" y="86591"/>
                  <a:pt x="88194" y="87089"/>
                  <a:pt x="87555" y="83354"/>
                </a:cubicBezTo>
                <a:cubicBezTo>
                  <a:pt x="86917" y="79618"/>
                  <a:pt x="84927" y="77875"/>
                  <a:pt x="86296" y="74139"/>
                </a:cubicBezTo>
                <a:cubicBezTo>
                  <a:pt x="87664" y="70404"/>
                  <a:pt x="91834" y="70155"/>
                  <a:pt x="89126" y="65921"/>
                </a:cubicBezTo>
                <a:cubicBezTo>
                  <a:pt x="86419" y="61687"/>
                  <a:pt x="79830" y="58947"/>
                  <a:pt x="83748" y="53718"/>
                </a:cubicBezTo>
                <a:cubicBezTo>
                  <a:pt x="87664" y="48488"/>
                  <a:pt x="90655" y="45500"/>
                  <a:pt x="86296" y="42262"/>
                </a:cubicBezTo>
                <a:cubicBezTo>
                  <a:pt x="81937" y="39023"/>
                  <a:pt x="74165" y="37032"/>
                  <a:pt x="77304" y="31552"/>
                </a:cubicBezTo>
                <a:cubicBezTo>
                  <a:pt x="80442" y="26074"/>
                  <a:pt x="76575" y="20346"/>
                  <a:pt x="76575" y="20346"/>
                </a:cubicBezTo>
                <a:cubicBezTo>
                  <a:pt x="76575" y="20346"/>
                  <a:pt x="85173" y="8890"/>
                  <a:pt x="73219" y="3909"/>
                </a:cubicBezTo>
                <a:cubicBezTo>
                  <a:pt x="66069" y="930"/>
                  <a:pt x="50901" y="0"/>
                  <a:pt x="3869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8"/>
          <p:cNvSpPr txBox="1">
            <a:spLocks noGrp="1"/>
          </p:cNvSpPr>
          <p:nvPr>
            <p:ph type="title"/>
          </p:nvPr>
        </p:nvSpPr>
        <p:spPr>
          <a:xfrm>
            <a:off x="1797600" y="1654500"/>
            <a:ext cx="5548800" cy="1834500"/>
          </a:xfrm>
          <a:prstGeom prst="rect">
            <a:avLst/>
          </a:prstGeom>
        </p:spPr>
        <p:txBody>
          <a:bodyPr spcFirstLastPara="1" wrap="square" lIns="91425" tIns="91425" rIns="91425" bIns="91425" anchor="ctr" anchorCtr="0">
            <a:noAutofit/>
          </a:bodyPr>
          <a:lstStyle>
            <a:lvl1pPr lvl="0" algn="ctr" rtl="0">
              <a:lnSpc>
                <a:spcPct val="80000"/>
              </a:lnSpc>
              <a:spcBef>
                <a:spcPts val="0"/>
              </a:spcBef>
              <a:spcAft>
                <a:spcPts val="0"/>
              </a:spcAft>
              <a:buClr>
                <a:schemeClr val="accent6"/>
              </a:buClr>
              <a:buSzPts val="7200"/>
              <a:buNone/>
              <a:defRPr sz="7200">
                <a:solidFill>
                  <a:schemeClr val="accent6"/>
                </a:solidFill>
              </a:defRPr>
            </a:lvl1pPr>
            <a:lvl2pPr lvl="1" algn="ctr" rtl="0">
              <a:lnSpc>
                <a:spcPct val="80000"/>
              </a:lnSpc>
              <a:spcBef>
                <a:spcPts val="0"/>
              </a:spcBef>
              <a:spcAft>
                <a:spcPts val="0"/>
              </a:spcAft>
              <a:buClr>
                <a:schemeClr val="accent6"/>
              </a:buClr>
              <a:buSzPts val="7200"/>
              <a:buNone/>
              <a:defRPr sz="7200">
                <a:solidFill>
                  <a:schemeClr val="accent6"/>
                </a:solidFill>
              </a:defRPr>
            </a:lvl2pPr>
            <a:lvl3pPr lvl="2" algn="ctr" rtl="0">
              <a:lnSpc>
                <a:spcPct val="80000"/>
              </a:lnSpc>
              <a:spcBef>
                <a:spcPts val="0"/>
              </a:spcBef>
              <a:spcAft>
                <a:spcPts val="0"/>
              </a:spcAft>
              <a:buClr>
                <a:schemeClr val="accent6"/>
              </a:buClr>
              <a:buSzPts val="7200"/>
              <a:buNone/>
              <a:defRPr sz="7200">
                <a:solidFill>
                  <a:schemeClr val="accent6"/>
                </a:solidFill>
              </a:defRPr>
            </a:lvl3pPr>
            <a:lvl4pPr lvl="3" algn="ctr" rtl="0">
              <a:lnSpc>
                <a:spcPct val="80000"/>
              </a:lnSpc>
              <a:spcBef>
                <a:spcPts val="0"/>
              </a:spcBef>
              <a:spcAft>
                <a:spcPts val="0"/>
              </a:spcAft>
              <a:buClr>
                <a:schemeClr val="accent6"/>
              </a:buClr>
              <a:buSzPts val="7200"/>
              <a:buNone/>
              <a:defRPr sz="7200">
                <a:solidFill>
                  <a:schemeClr val="accent6"/>
                </a:solidFill>
              </a:defRPr>
            </a:lvl4pPr>
            <a:lvl5pPr lvl="4" algn="ctr" rtl="0">
              <a:lnSpc>
                <a:spcPct val="80000"/>
              </a:lnSpc>
              <a:spcBef>
                <a:spcPts val="0"/>
              </a:spcBef>
              <a:spcAft>
                <a:spcPts val="0"/>
              </a:spcAft>
              <a:buClr>
                <a:schemeClr val="accent6"/>
              </a:buClr>
              <a:buSzPts val="7200"/>
              <a:buNone/>
              <a:defRPr sz="7200">
                <a:solidFill>
                  <a:schemeClr val="accent6"/>
                </a:solidFill>
              </a:defRPr>
            </a:lvl5pPr>
            <a:lvl6pPr lvl="5" algn="ctr" rtl="0">
              <a:lnSpc>
                <a:spcPct val="80000"/>
              </a:lnSpc>
              <a:spcBef>
                <a:spcPts val="0"/>
              </a:spcBef>
              <a:spcAft>
                <a:spcPts val="0"/>
              </a:spcAft>
              <a:buClr>
                <a:schemeClr val="accent6"/>
              </a:buClr>
              <a:buSzPts val="7200"/>
              <a:buNone/>
              <a:defRPr sz="7200">
                <a:solidFill>
                  <a:schemeClr val="accent6"/>
                </a:solidFill>
              </a:defRPr>
            </a:lvl6pPr>
            <a:lvl7pPr lvl="6" algn="ctr" rtl="0">
              <a:lnSpc>
                <a:spcPct val="80000"/>
              </a:lnSpc>
              <a:spcBef>
                <a:spcPts val="0"/>
              </a:spcBef>
              <a:spcAft>
                <a:spcPts val="0"/>
              </a:spcAft>
              <a:buClr>
                <a:schemeClr val="accent6"/>
              </a:buClr>
              <a:buSzPts val="7200"/>
              <a:buNone/>
              <a:defRPr sz="7200">
                <a:solidFill>
                  <a:schemeClr val="accent6"/>
                </a:solidFill>
              </a:defRPr>
            </a:lvl7pPr>
            <a:lvl8pPr lvl="7" algn="ctr" rtl="0">
              <a:lnSpc>
                <a:spcPct val="80000"/>
              </a:lnSpc>
              <a:spcBef>
                <a:spcPts val="0"/>
              </a:spcBef>
              <a:spcAft>
                <a:spcPts val="0"/>
              </a:spcAft>
              <a:buClr>
                <a:schemeClr val="accent6"/>
              </a:buClr>
              <a:buSzPts val="7200"/>
              <a:buNone/>
              <a:defRPr sz="7200">
                <a:solidFill>
                  <a:schemeClr val="accent6"/>
                </a:solidFill>
              </a:defRPr>
            </a:lvl8pPr>
            <a:lvl9pPr lvl="8" algn="ctr" rtl="0">
              <a:lnSpc>
                <a:spcPct val="80000"/>
              </a:lnSpc>
              <a:spcBef>
                <a:spcPts val="0"/>
              </a:spcBef>
              <a:spcAft>
                <a:spcPts val="0"/>
              </a:spcAft>
              <a:buClr>
                <a:schemeClr val="accent6"/>
              </a:buClr>
              <a:buSzPts val="7200"/>
              <a:buNone/>
              <a:defRPr sz="7200">
                <a:solidFill>
                  <a:schemeClr val="accent6"/>
                </a:solidFill>
              </a:defRPr>
            </a:lvl9pPr>
          </a:lstStyle>
          <a:p>
            <a:endParaRPr/>
          </a:p>
        </p:txBody>
      </p:sp>
      <p:sp>
        <p:nvSpPr>
          <p:cNvPr id="104" name="Google Shape;104;p18"/>
          <p:cNvSpPr/>
          <p:nvPr/>
        </p:nvSpPr>
        <p:spPr>
          <a:xfrm rot="142657" flipH="1">
            <a:off x="5886454" y="1711259"/>
            <a:ext cx="4026886" cy="4081468"/>
          </a:xfrm>
          <a:custGeom>
            <a:avLst/>
            <a:gdLst/>
            <a:ahLst/>
            <a:cxnLst/>
            <a:rect l="l" t="t" r="r" b="b"/>
            <a:pathLst>
              <a:path w="100485" h="101847" extrusionOk="0">
                <a:moveTo>
                  <a:pt x="8259" y="0"/>
                </a:moveTo>
                <a:cubicBezTo>
                  <a:pt x="8001" y="0"/>
                  <a:pt x="7738" y="31"/>
                  <a:pt x="7471" y="94"/>
                </a:cubicBezTo>
                <a:cubicBezTo>
                  <a:pt x="2242" y="1339"/>
                  <a:pt x="0" y="82777"/>
                  <a:pt x="0" y="82777"/>
                </a:cubicBezTo>
                <a:cubicBezTo>
                  <a:pt x="0" y="82777"/>
                  <a:pt x="48435" y="101846"/>
                  <a:pt x="58196" y="101846"/>
                </a:cubicBezTo>
                <a:cubicBezTo>
                  <a:pt x="58407" y="101846"/>
                  <a:pt x="58601" y="101837"/>
                  <a:pt x="58775" y="101819"/>
                </a:cubicBezTo>
                <a:cubicBezTo>
                  <a:pt x="66994" y="100958"/>
                  <a:pt x="100484" y="97222"/>
                  <a:pt x="100484" y="97222"/>
                </a:cubicBezTo>
                <a:cubicBezTo>
                  <a:pt x="100484" y="97222"/>
                  <a:pt x="94800" y="84769"/>
                  <a:pt x="87372" y="84022"/>
                </a:cubicBezTo>
                <a:cubicBezTo>
                  <a:pt x="79943" y="83275"/>
                  <a:pt x="69981" y="79290"/>
                  <a:pt x="66744" y="74807"/>
                </a:cubicBezTo>
                <a:cubicBezTo>
                  <a:pt x="63507" y="70325"/>
                  <a:pt x="70729" y="65496"/>
                  <a:pt x="69981" y="61560"/>
                </a:cubicBezTo>
                <a:cubicBezTo>
                  <a:pt x="69234" y="57623"/>
                  <a:pt x="65498" y="57374"/>
                  <a:pt x="64504" y="55632"/>
                </a:cubicBezTo>
                <a:cubicBezTo>
                  <a:pt x="63508" y="53888"/>
                  <a:pt x="63009" y="50401"/>
                  <a:pt x="64504" y="47413"/>
                </a:cubicBezTo>
                <a:cubicBezTo>
                  <a:pt x="65998" y="44425"/>
                  <a:pt x="67281" y="36206"/>
                  <a:pt x="60911" y="33467"/>
                </a:cubicBezTo>
                <a:cubicBezTo>
                  <a:pt x="60911" y="33467"/>
                  <a:pt x="60066" y="28975"/>
                  <a:pt x="54263" y="28975"/>
                </a:cubicBezTo>
                <a:cubicBezTo>
                  <a:pt x="54110" y="28975"/>
                  <a:pt x="53954" y="28978"/>
                  <a:pt x="53794" y="28984"/>
                </a:cubicBezTo>
                <a:cubicBezTo>
                  <a:pt x="49016" y="29174"/>
                  <a:pt x="45411" y="31859"/>
                  <a:pt x="42530" y="31859"/>
                </a:cubicBezTo>
                <a:cubicBezTo>
                  <a:pt x="41656" y="31859"/>
                  <a:pt x="40850" y="31613"/>
                  <a:pt x="40097" y="30976"/>
                </a:cubicBezTo>
                <a:cubicBezTo>
                  <a:pt x="37369" y="28668"/>
                  <a:pt x="32167" y="25654"/>
                  <a:pt x="28809" y="25654"/>
                </a:cubicBezTo>
                <a:cubicBezTo>
                  <a:pt x="28181" y="25654"/>
                  <a:pt x="27617" y="25759"/>
                  <a:pt x="27146" y="25994"/>
                </a:cubicBezTo>
                <a:cubicBezTo>
                  <a:pt x="27146" y="25994"/>
                  <a:pt x="28392" y="22110"/>
                  <a:pt x="24158" y="21562"/>
                </a:cubicBezTo>
                <a:cubicBezTo>
                  <a:pt x="24158" y="21562"/>
                  <a:pt x="15691" y="17777"/>
                  <a:pt x="15939" y="14041"/>
                </a:cubicBezTo>
                <a:cubicBezTo>
                  <a:pt x="16175" y="10496"/>
                  <a:pt x="13048" y="0"/>
                  <a:pt x="82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8"/>
          <p:cNvSpPr/>
          <p:nvPr/>
        </p:nvSpPr>
        <p:spPr>
          <a:xfrm rot="1223418">
            <a:off x="-2713064" y="-289319"/>
            <a:ext cx="5451181" cy="5436343"/>
          </a:xfrm>
          <a:custGeom>
            <a:avLst/>
            <a:gdLst/>
            <a:ahLst/>
            <a:cxnLst/>
            <a:rect l="l" t="t" r="r" b="b"/>
            <a:pathLst>
              <a:path w="123892" h="135659" extrusionOk="0">
                <a:moveTo>
                  <a:pt x="38691" y="0"/>
                </a:moveTo>
                <a:cubicBezTo>
                  <a:pt x="30488" y="0"/>
                  <a:pt x="23620" y="420"/>
                  <a:pt x="21418" y="920"/>
                </a:cubicBezTo>
                <a:cubicBezTo>
                  <a:pt x="20195" y="1198"/>
                  <a:pt x="18499" y="1306"/>
                  <a:pt x="16603" y="1306"/>
                </a:cubicBezTo>
                <a:cubicBezTo>
                  <a:pt x="10010" y="1306"/>
                  <a:pt x="997" y="0"/>
                  <a:pt x="997" y="0"/>
                </a:cubicBezTo>
                <a:lnTo>
                  <a:pt x="997" y="0"/>
                </a:lnTo>
                <a:cubicBezTo>
                  <a:pt x="997" y="0"/>
                  <a:pt x="1" y="19598"/>
                  <a:pt x="9714" y="23584"/>
                </a:cubicBezTo>
                <a:cubicBezTo>
                  <a:pt x="19427" y="27569"/>
                  <a:pt x="31131" y="27569"/>
                  <a:pt x="29139" y="30558"/>
                </a:cubicBezTo>
                <a:cubicBezTo>
                  <a:pt x="27146" y="33546"/>
                  <a:pt x="27395" y="36036"/>
                  <a:pt x="32625" y="37779"/>
                </a:cubicBezTo>
                <a:cubicBezTo>
                  <a:pt x="37856" y="39523"/>
                  <a:pt x="41840" y="43010"/>
                  <a:pt x="39101" y="46247"/>
                </a:cubicBezTo>
                <a:cubicBezTo>
                  <a:pt x="36360" y="49484"/>
                  <a:pt x="33870" y="55462"/>
                  <a:pt x="35365" y="59944"/>
                </a:cubicBezTo>
                <a:cubicBezTo>
                  <a:pt x="36563" y="63539"/>
                  <a:pt x="39363" y="66814"/>
                  <a:pt x="43508" y="66814"/>
                </a:cubicBezTo>
                <a:cubicBezTo>
                  <a:pt x="44532" y="66814"/>
                  <a:pt x="45637" y="66614"/>
                  <a:pt x="46821" y="66170"/>
                </a:cubicBezTo>
                <a:cubicBezTo>
                  <a:pt x="49122" y="65308"/>
                  <a:pt x="51096" y="64961"/>
                  <a:pt x="52632" y="64961"/>
                </a:cubicBezTo>
                <a:cubicBezTo>
                  <a:pt x="55086" y="64961"/>
                  <a:pt x="56421" y="65845"/>
                  <a:pt x="56179" y="66917"/>
                </a:cubicBezTo>
                <a:cubicBezTo>
                  <a:pt x="55786" y="68659"/>
                  <a:pt x="46241" y="73607"/>
                  <a:pt x="49916" y="83690"/>
                </a:cubicBezTo>
                <a:cubicBezTo>
                  <a:pt x="51571" y="88233"/>
                  <a:pt x="58816" y="89394"/>
                  <a:pt x="61057" y="92383"/>
                </a:cubicBezTo>
                <a:cubicBezTo>
                  <a:pt x="63297" y="95371"/>
                  <a:pt x="59310" y="97994"/>
                  <a:pt x="59313" y="105085"/>
                </a:cubicBezTo>
                <a:cubicBezTo>
                  <a:pt x="59317" y="110319"/>
                  <a:pt x="68779" y="108554"/>
                  <a:pt x="72515" y="112539"/>
                </a:cubicBezTo>
                <a:cubicBezTo>
                  <a:pt x="76250" y="116523"/>
                  <a:pt x="74216" y="119839"/>
                  <a:pt x="68737" y="123450"/>
                </a:cubicBezTo>
                <a:cubicBezTo>
                  <a:pt x="63333" y="127011"/>
                  <a:pt x="77706" y="135658"/>
                  <a:pt x="82447" y="135658"/>
                </a:cubicBezTo>
                <a:cubicBezTo>
                  <a:pt x="82513" y="135658"/>
                  <a:pt x="82578" y="135656"/>
                  <a:pt x="82641" y="135653"/>
                </a:cubicBezTo>
                <a:cubicBezTo>
                  <a:pt x="87166" y="135404"/>
                  <a:pt x="115503" y="126688"/>
                  <a:pt x="115503" y="126688"/>
                </a:cubicBezTo>
                <a:cubicBezTo>
                  <a:pt x="115503" y="126688"/>
                  <a:pt x="122431" y="124944"/>
                  <a:pt x="120987" y="119714"/>
                </a:cubicBezTo>
                <a:cubicBezTo>
                  <a:pt x="119543" y="114485"/>
                  <a:pt x="123892" y="109254"/>
                  <a:pt x="119725" y="107511"/>
                </a:cubicBezTo>
                <a:cubicBezTo>
                  <a:pt x="115558" y="105769"/>
                  <a:pt x="112827" y="103465"/>
                  <a:pt x="109838" y="99729"/>
                </a:cubicBezTo>
                <a:cubicBezTo>
                  <a:pt x="107648" y="96991"/>
                  <a:pt x="103801" y="95892"/>
                  <a:pt x="98929" y="95892"/>
                </a:cubicBezTo>
                <a:cubicBezTo>
                  <a:pt x="97153" y="95892"/>
                  <a:pt x="95241" y="96038"/>
                  <a:pt x="93224" y="96304"/>
                </a:cubicBezTo>
                <a:cubicBezTo>
                  <a:pt x="90203" y="96703"/>
                  <a:pt x="87938" y="97141"/>
                  <a:pt x="86295" y="97141"/>
                </a:cubicBezTo>
                <a:cubicBezTo>
                  <a:pt x="83830" y="97141"/>
                  <a:pt x="82764" y="96155"/>
                  <a:pt x="82641" y="92569"/>
                </a:cubicBezTo>
                <a:cubicBezTo>
                  <a:pt x="82434" y="86591"/>
                  <a:pt x="88194" y="87089"/>
                  <a:pt x="87555" y="83354"/>
                </a:cubicBezTo>
                <a:cubicBezTo>
                  <a:pt x="86917" y="79618"/>
                  <a:pt x="84927" y="77875"/>
                  <a:pt x="86296" y="74139"/>
                </a:cubicBezTo>
                <a:cubicBezTo>
                  <a:pt x="87664" y="70404"/>
                  <a:pt x="91834" y="70155"/>
                  <a:pt x="89126" y="65921"/>
                </a:cubicBezTo>
                <a:cubicBezTo>
                  <a:pt x="86419" y="61687"/>
                  <a:pt x="79830" y="58947"/>
                  <a:pt x="83748" y="53718"/>
                </a:cubicBezTo>
                <a:cubicBezTo>
                  <a:pt x="87664" y="48488"/>
                  <a:pt x="90655" y="45500"/>
                  <a:pt x="86296" y="42262"/>
                </a:cubicBezTo>
                <a:cubicBezTo>
                  <a:pt x="81937" y="39023"/>
                  <a:pt x="74165" y="37032"/>
                  <a:pt x="77304" y="31552"/>
                </a:cubicBezTo>
                <a:cubicBezTo>
                  <a:pt x="80442" y="26074"/>
                  <a:pt x="76575" y="20346"/>
                  <a:pt x="76575" y="20346"/>
                </a:cubicBezTo>
                <a:cubicBezTo>
                  <a:pt x="76575" y="20346"/>
                  <a:pt x="85173" y="8890"/>
                  <a:pt x="73219" y="3909"/>
                </a:cubicBezTo>
                <a:cubicBezTo>
                  <a:pt x="66069" y="930"/>
                  <a:pt x="50901" y="0"/>
                  <a:pt x="3869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Design 2">
  <p:cSld name="TITLE_ONLY_1_2">
    <p:bg>
      <p:bgPr>
        <a:solidFill>
          <a:schemeClr val="accent2"/>
        </a:solidFill>
        <a:effectLst/>
      </p:bgPr>
    </p:bg>
    <p:spTree>
      <p:nvGrpSpPr>
        <p:cNvPr id="1" name="Shape 122"/>
        <p:cNvGrpSpPr/>
        <p:nvPr/>
      </p:nvGrpSpPr>
      <p:grpSpPr>
        <a:xfrm>
          <a:off x="0" y="0"/>
          <a:ext cx="0" cy="0"/>
          <a:chOff x="0" y="0"/>
          <a:chExt cx="0" cy="0"/>
        </a:xfrm>
      </p:grpSpPr>
      <p:sp>
        <p:nvSpPr>
          <p:cNvPr id="123" name="Google Shape;123;p22"/>
          <p:cNvSpPr txBox="1">
            <a:spLocks noGrp="1"/>
          </p:cNvSpPr>
          <p:nvPr>
            <p:ph type="title"/>
          </p:nvPr>
        </p:nvSpPr>
        <p:spPr>
          <a:xfrm>
            <a:off x="39300" y="358725"/>
            <a:ext cx="90654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accent6"/>
              </a:buClr>
              <a:buSzPts val="2800"/>
              <a:buNone/>
              <a:defRPr>
                <a:solidFill>
                  <a:schemeClr val="accent6"/>
                </a:solidFill>
              </a:defRPr>
            </a:lvl1pPr>
            <a:lvl2pPr lvl="1" algn="ctr" rtl="0">
              <a:spcBef>
                <a:spcPts val="0"/>
              </a:spcBef>
              <a:spcAft>
                <a:spcPts val="0"/>
              </a:spcAft>
              <a:buClr>
                <a:schemeClr val="accent6"/>
              </a:buClr>
              <a:buSzPts val="2800"/>
              <a:buNone/>
              <a:defRPr>
                <a:solidFill>
                  <a:schemeClr val="accent6"/>
                </a:solidFill>
              </a:defRPr>
            </a:lvl2pPr>
            <a:lvl3pPr lvl="2" algn="ctr" rtl="0">
              <a:spcBef>
                <a:spcPts val="0"/>
              </a:spcBef>
              <a:spcAft>
                <a:spcPts val="0"/>
              </a:spcAft>
              <a:buClr>
                <a:schemeClr val="accent6"/>
              </a:buClr>
              <a:buSzPts val="2800"/>
              <a:buNone/>
              <a:defRPr>
                <a:solidFill>
                  <a:schemeClr val="accent6"/>
                </a:solidFill>
              </a:defRPr>
            </a:lvl3pPr>
            <a:lvl4pPr lvl="3" algn="ctr" rtl="0">
              <a:spcBef>
                <a:spcPts val="0"/>
              </a:spcBef>
              <a:spcAft>
                <a:spcPts val="0"/>
              </a:spcAft>
              <a:buClr>
                <a:schemeClr val="accent6"/>
              </a:buClr>
              <a:buSzPts val="2800"/>
              <a:buNone/>
              <a:defRPr>
                <a:solidFill>
                  <a:schemeClr val="accent6"/>
                </a:solidFill>
              </a:defRPr>
            </a:lvl4pPr>
            <a:lvl5pPr lvl="4" algn="ctr" rtl="0">
              <a:spcBef>
                <a:spcPts val="0"/>
              </a:spcBef>
              <a:spcAft>
                <a:spcPts val="0"/>
              </a:spcAft>
              <a:buClr>
                <a:schemeClr val="accent6"/>
              </a:buClr>
              <a:buSzPts val="2800"/>
              <a:buNone/>
              <a:defRPr>
                <a:solidFill>
                  <a:schemeClr val="accent6"/>
                </a:solidFill>
              </a:defRPr>
            </a:lvl5pPr>
            <a:lvl6pPr lvl="5" algn="ctr" rtl="0">
              <a:spcBef>
                <a:spcPts val="0"/>
              </a:spcBef>
              <a:spcAft>
                <a:spcPts val="0"/>
              </a:spcAft>
              <a:buClr>
                <a:schemeClr val="accent6"/>
              </a:buClr>
              <a:buSzPts val="2800"/>
              <a:buNone/>
              <a:defRPr>
                <a:solidFill>
                  <a:schemeClr val="accent6"/>
                </a:solidFill>
              </a:defRPr>
            </a:lvl6pPr>
            <a:lvl7pPr lvl="6" algn="ctr" rtl="0">
              <a:spcBef>
                <a:spcPts val="0"/>
              </a:spcBef>
              <a:spcAft>
                <a:spcPts val="0"/>
              </a:spcAft>
              <a:buClr>
                <a:schemeClr val="accent6"/>
              </a:buClr>
              <a:buSzPts val="2800"/>
              <a:buNone/>
              <a:defRPr>
                <a:solidFill>
                  <a:schemeClr val="accent6"/>
                </a:solidFill>
              </a:defRPr>
            </a:lvl7pPr>
            <a:lvl8pPr lvl="7" algn="ctr" rtl="0">
              <a:spcBef>
                <a:spcPts val="0"/>
              </a:spcBef>
              <a:spcAft>
                <a:spcPts val="0"/>
              </a:spcAft>
              <a:buClr>
                <a:schemeClr val="accent6"/>
              </a:buClr>
              <a:buSzPts val="2800"/>
              <a:buNone/>
              <a:defRPr>
                <a:solidFill>
                  <a:schemeClr val="accent6"/>
                </a:solidFill>
              </a:defRPr>
            </a:lvl8pPr>
            <a:lvl9pPr lvl="8" algn="ctr" rtl="0">
              <a:spcBef>
                <a:spcPts val="0"/>
              </a:spcBef>
              <a:spcAft>
                <a:spcPts val="0"/>
              </a:spcAft>
              <a:buClr>
                <a:schemeClr val="accent6"/>
              </a:buClr>
              <a:buSzPts val="2800"/>
              <a:buNone/>
              <a:defRPr>
                <a:solidFill>
                  <a:schemeClr val="accent6"/>
                </a:solidFill>
              </a:defRPr>
            </a:lvl9pPr>
          </a:lstStyle>
          <a:p>
            <a:endParaRPr/>
          </a:p>
        </p:txBody>
      </p:sp>
      <p:sp>
        <p:nvSpPr>
          <p:cNvPr id="124" name="Google Shape;124;p22"/>
          <p:cNvSpPr/>
          <p:nvPr/>
        </p:nvSpPr>
        <p:spPr>
          <a:xfrm rot="142657" flipH="1">
            <a:off x="5886454" y="1711259"/>
            <a:ext cx="4026886" cy="4081468"/>
          </a:xfrm>
          <a:custGeom>
            <a:avLst/>
            <a:gdLst/>
            <a:ahLst/>
            <a:cxnLst/>
            <a:rect l="l" t="t" r="r" b="b"/>
            <a:pathLst>
              <a:path w="100485" h="101847" extrusionOk="0">
                <a:moveTo>
                  <a:pt x="8259" y="0"/>
                </a:moveTo>
                <a:cubicBezTo>
                  <a:pt x="8001" y="0"/>
                  <a:pt x="7738" y="31"/>
                  <a:pt x="7471" y="94"/>
                </a:cubicBezTo>
                <a:cubicBezTo>
                  <a:pt x="2242" y="1339"/>
                  <a:pt x="0" y="82777"/>
                  <a:pt x="0" y="82777"/>
                </a:cubicBezTo>
                <a:cubicBezTo>
                  <a:pt x="0" y="82777"/>
                  <a:pt x="48435" y="101846"/>
                  <a:pt x="58196" y="101846"/>
                </a:cubicBezTo>
                <a:cubicBezTo>
                  <a:pt x="58407" y="101846"/>
                  <a:pt x="58601" y="101837"/>
                  <a:pt x="58775" y="101819"/>
                </a:cubicBezTo>
                <a:cubicBezTo>
                  <a:pt x="66994" y="100958"/>
                  <a:pt x="100484" y="97222"/>
                  <a:pt x="100484" y="97222"/>
                </a:cubicBezTo>
                <a:cubicBezTo>
                  <a:pt x="100484" y="97222"/>
                  <a:pt x="94800" y="84769"/>
                  <a:pt x="87372" y="84022"/>
                </a:cubicBezTo>
                <a:cubicBezTo>
                  <a:pt x="79943" y="83275"/>
                  <a:pt x="69981" y="79290"/>
                  <a:pt x="66744" y="74807"/>
                </a:cubicBezTo>
                <a:cubicBezTo>
                  <a:pt x="63507" y="70325"/>
                  <a:pt x="70729" y="65496"/>
                  <a:pt x="69981" y="61560"/>
                </a:cubicBezTo>
                <a:cubicBezTo>
                  <a:pt x="69234" y="57623"/>
                  <a:pt x="65498" y="57374"/>
                  <a:pt x="64504" y="55632"/>
                </a:cubicBezTo>
                <a:cubicBezTo>
                  <a:pt x="63508" y="53888"/>
                  <a:pt x="63009" y="50401"/>
                  <a:pt x="64504" y="47413"/>
                </a:cubicBezTo>
                <a:cubicBezTo>
                  <a:pt x="65998" y="44425"/>
                  <a:pt x="67281" y="36206"/>
                  <a:pt x="60911" y="33467"/>
                </a:cubicBezTo>
                <a:cubicBezTo>
                  <a:pt x="60911" y="33467"/>
                  <a:pt x="60066" y="28975"/>
                  <a:pt x="54263" y="28975"/>
                </a:cubicBezTo>
                <a:cubicBezTo>
                  <a:pt x="54110" y="28975"/>
                  <a:pt x="53954" y="28978"/>
                  <a:pt x="53794" y="28984"/>
                </a:cubicBezTo>
                <a:cubicBezTo>
                  <a:pt x="49016" y="29174"/>
                  <a:pt x="45411" y="31859"/>
                  <a:pt x="42530" y="31859"/>
                </a:cubicBezTo>
                <a:cubicBezTo>
                  <a:pt x="41656" y="31859"/>
                  <a:pt x="40850" y="31613"/>
                  <a:pt x="40097" y="30976"/>
                </a:cubicBezTo>
                <a:cubicBezTo>
                  <a:pt x="37369" y="28668"/>
                  <a:pt x="32167" y="25654"/>
                  <a:pt x="28809" y="25654"/>
                </a:cubicBezTo>
                <a:cubicBezTo>
                  <a:pt x="28181" y="25654"/>
                  <a:pt x="27617" y="25759"/>
                  <a:pt x="27146" y="25994"/>
                </a:cubicBezTo>
                <a:cubicBezTo>
                  <a:pt x="27146" y="25994"/>
                  <a:pt x="28392" y="22110"/>
                  <a:pt x="24158" y="21562"/>
                </a:cubicBezTo>
                <a:cubicBezTo>
                  <a:pt x="24158" y="21562"/>
                  <a:pt x="15691" y="17777"/>
                  <a:pt x="15939" y="14041"/>
                </a:cubicBezTo>
                <a:cubicBezTo>
                  <a:pt x="16175" y="10496"/>
                  <a:pt x="13048" y="0"/>
                  <a:pt x="82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F168F4A-FF7D-4987-85C7-C86190008090}"/>
              </a:ext>
            </a:extLst>
          </p:cNvPr>
          <p:cNvSpPr>
            <a:spLocks noGrp="1"/>
          </p:cNvSpPr>
          <p:nvPr>
            <p:ph type="ctrTitle"/>
          </p:nvPr>
        </p:nvSpPr>
        <p:spPr>
          <a:xfrm>
            <a:off x="1143000" y="841772"/>
            <a:ext cx="6858000" cy="1790700"/>
          </a:xfrm>
          <a:prstGeom prst="rect">
            <a:avLst/>
          </a:prstGeo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xmlns="" id="{F50C3736-B8E0-435B-A089-EA66301110E2}"/>
              </a:ext>
            </a:extLst>
          </p:cNvPr>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xmlns="" id="{DAD1E5F3-D27F-47D6-B703-C2EB5763088C}"/>
              </a:ext>
            </a:extLst>
          </p:cNvPr>
          <p:cNvSpPr>
            <a:spLocks noGrp="1"/>
          </p:cNvSpPr>
          <p:nvPr>
            <p:ph type="dt" sz="half" idx="10"/>
          </p:nvPr>
        </p:nvSpPr>
        <p:spPr>
          <a:xfrm>
            <a:off x="628650" y="4767263"/>
            <a:ext cx="2057400" cy="273844"/>
          </a:xfrm>
          <a:prstGeom prst="rect">
            <a:avLst/>
          </a:prstGeom>
        </p:spPr>
        <p:txBody>
          <a:bodyPr/>
          <a:lstStyle/>
          <a:p>
            <a:fld id="{40D5E3F2-0F77-4201-8F1D-3C3BCADDDEB9}" type="datetimeFigureOut">
              <a:rPr lang="en-US" smtClean="0"/>
              <a:t>04/04/2025</a:t>
            </a:fld>
            <a:endParaRPr lang="en-US"/>
          </a:p>
        </p:txBody>
      </p:sp>
      <p:sp>
        <p:nvSpPr>
          <p:cNvPr id="5" name="Footer Placeholder 4">
            <a:extLst>
              <a:ext uri="{FF2B5EF4-FFF2-40B4-BE49-F238E27FC236}">
                <a16:creationId xmlns:a16="http://schemas.microsoft.com/office/drawing/2014/main" xmlns="" id="{E26FBA16-80C1-414A-B34B-C717A8BD9C1E}"/>
              </a:ext>
            </a:extLst>
          </p:cNvPr>
          <p:cNvSpPr>
            <a:spLocks noGrp="1"/>
          </p:cNvSpPr>
          <p:nvPr>
            <p:ph type="ftr" sz="quarter" idx="11"/>
          </p:nvPr>
        </p:nvSpPr>
        <p:spPr>
          <a:xfrm>
            <a:off x="3028950" y="4767263"/>
            <a:ext cx="3086100" cy="273844"/>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xmlns="" id="{0814FBA7-CD58-4305-8259-38FA21254F3A}"/>
              </a:ext>
            </a:extLst>
          </p:cNvPr>
          <p:cNvSpPr>
            <a:spLocks noGrp="1"/>
          </p:cNvSpPr>
          <p:nvPr>
            <p:ph type="sldNum" sz="quarter" idx="12"/>
          </p:nvPr>
        </p:nvSpPr>
        <p:spPr>
          <a:xfrm>
            <a:off x="6457950" y="4767263"/>
            <a:ext cx="2057400" cy="273844"/>
          </a:xfrm>
          <a:prstGeom prst="rect">
            <a:avLst/>
          </a:prstGeom>
        </p:spPr>
        <p:txBody>
          <a:bodyPr/>
          <a:lstStyle/>
          <a:p>
            <a:fld id="{CDCEBB26-DFFD-48E0-A2BC-5832FE144914}" type="slidenum">
              <a:rPr lang="en-US" smtClean="0"/>
              <a:t>‹#›</a:t>
            </a:fld>
            <a:endParaRPr lang="en-US"/>
          </a:p>
        </p:txBody>
      </p:sp>
    </p:spTree>
    <p:extLst>
      <p:ext uri="{BB962C8B-B14F-4D97-AF65-F5344CB8AC3E}">
        <p14:creationId xmlns:p14="http://schemas.microsoft.com/office/powerpoint/2010/main" val="11582982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C63CD10-9923-4042-A6D5-DD0F8D022FA1}"/>
              </a:ext>
            </a:extLst>
          </p:cNvPr>
          <p:cNvSpPr>
            <a:spLocks noGrp="1"/>
          </p:cNvSpPr>
          <p:nvPr>
            <p:ph type="title"/>
          </p:nvPr>
        </p:nvSpPr>
        <p:spPr>
          <a:xfrm>
            <a:off x="628650" y="273844"/>
            <a:ext cx="7886700" cy="994172"/>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A15FDD71-3832-426D-96E9-BFFDE1C41BBA}"/>
              </a:ext>
            </a:extLst>
          </p:cNvPr>
          <p:cNvSpPr>
            <a:spLocks noGrp="1"/>
          </p:cNvSpPr>
          <p:nvPr>
            <p:ph idx="1"/>
          </p:nvPr>
        </p:nvSpPr>
        <p:spPr>
          <a:xfrm>
            <a:off x="628650" y="1369219"/>
            <a:ext cx="7886700" cy="326350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44C8D7EC-C071-42D3-97E8-2AD493D1AF44}"/>
              </a:ext>
            </a:extLst>
          </p:cNvPr>
          <p:cNvSpPr>
            <a:spLocks noGrp="1"/>
          </p:cNvSpPr>
          <p:nvPr>
            <p:ph type="dt" sz="half" idx="10"/>
          </p:nvPr>
        </p:nvSpPr>
        <p:spPr>
          <a:xfrm>
            <a:off x="628650" y="4767263"/>
            <a:ext cx="2057400" cy="273844"/>
          </a:xfrm>
          <a:prstGeom prst="rect">
            <a:avLst/>
          </a:prstGeom>
        </p:spPr>
        <p:txBody>
          <a:bodyPr/>
          <a:lstStyle/>
          <a:p>
            <a:fld id="{40D5E3F2-0F77-4201-8F1D-3C3BCADDDEB9}" type="datetimeFigureOut">
              <a:rPr lang="en-US" smtClean="0"/>
              <a:t>04/04/2025</a:t>
            </a:fld>
            <a:endParaRPr lang="en-US"/>
          </a:p>
        </p:txBody>
      </p:sp>
      <p:sp>
        <p:nvSpPr>
          <p:cNvPr id="5" name="Footer Placeholder 4">
            <a:extLst>
              <a:ext uri="{FF2B5EF4-FFF2-40B4-BE49-F238E27FC236}">
                <a16:creationId xmlns:a16="http://schemas.microsoft.com/office/drawing/2014/main" xmlns="" id="{F7926214-0267-4FAB-AEB7-3E6EAA51B0A8}"/>
              </a:ext>
            </a:extLst>
          </p:cNvPr>
          <p:cNvSpPr>
            <a:spLocks noGrp="1"/>
          </p:cNvSpPr>
          <p:nvPr>
            <p:ph type="ftr" sz="quarter" idx="11"/>
          </p:nvPr>
        </p:nvSpPr>
        <p:spPr>
          <a:xfrm>
            <a:off x="3028950" y="4767263"/>
            <a:ext cx="3086100" cy="273844"/>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xmlns="" id="{B4CA992B-EC0B-44E2-8DD2-DFCBAC26D4DF}"/>
              </a:ext>
            </a:extLst>
          </p:cNvPr>
          <p:cNvSpPr>
            <a:spLocks noGrp="1"/>
          </p:cNvSpPr>
          <p:nvPr>
            <p:ph type="sldNum" sz="quarter" idx="12"/>
          </p:nvPr>
        </p:nvSpPr>
        <p:spPr>
          <a:xfrm>
            <a:off x="6457950" y="4767263"/>
            <a:ext cx="2057400" cy="273844"/>
          </a:xfrm>
          <a:prstGeom prst="rect">
            <a:avLst/>
          </a:prstGeom>
        </p:spPr>
        <p:txBody>
          <a:bodyPr/>
          <a:lstStyle/>
          <a:p>
            <a:fld id="{CDCEBB26-DFFD-48E0-A2BC-5832FE144914}" type="slidenum">
              <a:rPr lang="en-US" smtClean="0"/>
              <a:t>‹#›</a:t>
            </a:fld>
            <a:endParaRPr lang="en-US"/>
          </a:p>
        </p:txBody>
      </p:sp>
    </p:spTree>
    <p:extLst>
      <p:ext uri="{BB962C8B-B14F-4D97-AF65-F5344CB8AC3E}">
        <p14:creationId xmlns:p14="http://schemas.microsoft.com/office/powerpoint/2010/main" val="36414099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0BBFD5-63D2-4E20-9277-DE2CFE3868A9}"/>
              </a:ext>
            </a:extLst>
          </p:cNvPr>
          <p:cNvSpPr>
            <a:spLocks noGrp="1"/>
          </p:cNvSpPr>
          <p:nvPr>
            <p:ph type="title"/>
          </p:nvPr>
        </p:nvSpPr>
        <p:spPr>
          <a:xfrm>
            <a:off x="623888" y="1282304"/>
            <a:ext cx="7886700" cy="2139553"/>
          </a:xfrm>
          <a:prstGeom prst="rect">
            <a:avLst/>
          </a:prstGeo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xmlns="" id="{DE1254DD-3730-430A-8EAC-B2BFDC4F43DD}"/>
              </a:ext>
            </a:extLst>
          </p:cNvPr>
          <p:cNvSpPr>
            <a:spLocks noGrp="1"/>
          </p:cNvSpPr>
          <p:nvPr>
            <p:ph type="body" idx="1"/>
          </p:nvPr>
        </p:nvSpPr>
        <p:spPr>
          <a:xfrm>
            <a:off x="623888" y="3442098"/>
            <a:ext cx="7886700" cy="1125140"/>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B7742AC4-2261-4BAC-B685-1E0F8C95667C}"/>
              </a:ext>
            </a:extLst>
          </p:cNvPr>
          <p:cNvSpPr>
            <a:spLocks noGrp="1"/>
          </p:cNvSpPr>
          <p:nvPr>
            <p:ph type="dt" sz="half" idx="10"/>
          </p:nvPr>
        </p:nvSpPr>
        <p:spPr>
          <a:xfrm>
            <a:off x="628650" y="4767263"/>
            <a:ext cx="2057400" cy="273844"/>
          </a:xfrm>
          <a:prstGeom prst="rect">
            <a:avLst/>
          </a:prstGeom>
        </p:spPr>
        <p:txBody>
          <a:bodyPr/>
          <a:lstStyle/>
          <a:p>
            <a:fld id="{40D5E3F2-0F77-4201-8F1D-3C3BCADDDEB9}" type="datetimeFigureOut">
              <a:rPr lang="en-US" smtClean="0"/>
              <a:t>04/04/2025</a:t>
            </a:fld>
            <a:endParaRPr lang="en-US"/>
          </a:p>
        </p:txBody>
      </p:sp>
      <p:sp>
        <p:nvSpPr>
          <p:cNvPr id="5" name="Footer Placeholder 4">
            <a:extLst>
              <a:ext uri="{FF2B5EF4-FFF2-40B4-BE49-F238E27FC236}">
                <a16:creationId xmlns:a16="http://schemas.microsoft.com/office/drawing/2014/main" xmlns="" id="{134FE0C0-8BCE-4CF6-8125-1CDAC02A57A2}"/>
              </a:ext>
            </a:extLst>
          </p:cNvPr>
          <p:cNvSpPr>
            <a:spLocks noGrp="1"/>
          </p:cNvSpPr>
          <p:nvPr>
            <p:ph type="ftr" sz="quarter" idx="11"/>
          </p:nvPr>
        </p:nvSpPr>
        <p:spPr>
          <a:xfrm>
            <a:off x="3028950" y="4767263"/>
            <a:ext cx="3086100" cy="273844"/>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xmlns="" id="{F04138E8-D778-4D6B-AC11-641EEB2BC1C8}"/>
              </a:ext>
            </a:extLst>
          </p:cNvPr>
          <p:cNvSpPr>
            <a:spLocks noGrp="1"/>
          </p:cNvSpPr>
          <p:nvPr>
            <p:ph type="sldNum" sz="quarter" idx="12"/>
          </p:nvPr>
        </p:nvSpPr>
        <p:spPr>
          <a:xfrm>
            <a:off x="6457950" y="4767263"/>
            <a:ext cx="2057400" cy="273844"/>
          </a:xfrm>
          <a:prstGeom prst="rect">
            <a:avLst/>
          </a:prstGeom>
        </p:spPr>
        <p:txBody>
          <a:bodyPr/>
          <a:lstStyle/>
          <a:p>
            <a:fld id="{CDCEBB26-DFFD-48E0-A2BC-5832FE144914}" type="slidenum">
              <a:rPr lang="en-US" smtClean="0"/>
              <a:t>‹#›</a:t>
            </a:fld>
            <a:endParaRPr lang="en-US"/>
          </a:p>
        </p:txBody>
      </p:sp>
    </p:spTree>
    <p:extLst>
      <p:ext uri="{BB962C8B-B14F-4D97-AF65-F5344CB8AC3E}">
        <p14:creationId xmlns:p14="http://schemas.microsoft.com/office/powerpoint/2010/main" val="7036205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0A23A82-3210-4F0E-8AC6-A9F2A5088313}"/>
              </a:ext>
            </a:extLst>
          </p:cNvPr>
          <p:cNvSpPr>
            <a:spLocks noGrp="1"/>
          </p:cNvSpPr>
          <p:nvPr>
            <p:ph type="title"/>
          </p:nvPr>
        </p:nvSpPr>
        <p:spPr>
          <a:xfrm>
            <a:off x="628650" y="273844"/>
            <a:ext cx="7886700" cy="994172"/>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B23534F3-E735-472A-971E-CD4AF4B4A18C}"/>
              </a:ext>
            </a:extLst>
          </p:cNvPr>
          <p:cNvSpPr>
            <a:spLocks noGrp="1"/>
          </p:cNvSpPr>
          <p:nvPr>
            <p:ph sz="half" idx="1"/>
          </p:nvPr>
        </p:nvSpPr>
        <p:spPr>
          <a:xfrm>
            <a:off x="628650" y="1369219"/>
            <a:ext cx="3886200" cy="326350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BC4655F2-FDD1-4866-8E4E-1DEA77D87A04}"/>
              </a:ext>
            </a:extLst>
          </p:cNvPr>
          <p:cNvSpPr>
            <a:spLocks noGrp="1"/>
          </p:cNvSpPr>
          <p:nvPr>
            <p:ph sz="half" idx="2"/>
          </p:nvPr>
        </p:nvSpPr>
        <p:spPr>
          <a:xfrm>
            <a:off x="4629150" y="1369219"/>
            <a:ext cx="3886200" cy="326350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F75A6707-F490-49E2-87DB-317187A30459}"/>
              </a:ext>
            </a:extLst>
          </p:cNvPr>
          <p:cNvSpPr>
            <a:spLocks noGrp="1"/>
          </p:cNvSpPr>
          <p:nvPr>
            <p:ph type="dt" sz="half" idx="10"/>
          </p:nvPr>
        </p:nvSpPr>
        <p:spPr>
          <a:xfrm>
            <a:off x="628650" y="4767263"/>
            <a:ext cx="2057400" cy="273844"/>
          </a:xfrm>
          <a:prstGeom prst="rect">
            <a:avLst/>
          </a:prstGeom>
        </p:spPr>
        <p:txBody>
          <a:bodyPr/>
          <a:lstStyle/>
          <a:p>
            <a:fld id="{40D5E3F2-0F77-4201-8F1D-3C3BCADDDEB9}" type="datetimeFigureOut">
              <a:rPr lang="en-US" smtClean="0"/>
              <a:t>04/04/2025</a:t>
            </a:fld>
            <a:endParaRPr lang="en-US"/>
          </a:p>
        </p:txBody>
      </p:sp>
      <p:sp>
        <p:nvSpPr>
          <p:cNvPr id="6" name="Footer Placeholder 5">
            <a:extLst>
              <a:ext uri="{FF2B5EF4-FFF2-40B4-BE49-F238E27FC236}">
                <a16:creationId xmlns:a16="http://schemas.microsoft.com/office/drawing/2014/main" xmlns="" id="{DD3D3FC2-9F45-446E-B37D-6681A3FE9F07}"/>
              </a:ext>
            </a:extLst>
          </p:cNvPr>
          <p:cNvSpPr>
            <a:spLocks noGrp="1"/>
          </p:cNvSpPr>
          <p:nvPr>
            <p:ph type="ftr" sz="quarter" idx="11"/>
          </p:nvPr>
        </p:nvSpPr>
        <p:spPr>
          <a:xfrm>
            <a:off x="3028950" y="4767263"/>
            <a:ext cx="3086100" cy="273844"/>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xmlns="" id="{1CAA797D-1534-469E-9D3D-DF3A69A4D71B}"/>
              </a:ext>
            </a:extLst>
          </p:cNvPr>
          <p:cNvSpPr>
            <a:spLocks noGrp="1"/>
          </p:cNvSpPr>
          <p:nvPr>
            <p:ph type="sldNum" sz="quarter" idx="12"/>
          </p:nvPr>
        </p:nvSpPr>
        <p:spPr>
          <a:xfrm>
            <a:off x="6457950" y="4767263"/>
            <a:ext cx="2057400" cy="273844"/>
          </a:xfrm>
          <a:prstGeom prst="rect">
            <a:avLst/>
          </a:prstGeom>
        </p:spPr>
        <p:txBody>
          <a:bodyPr/>
          <a:lstStyle/>
          <a:p>
            <a:fld id="{CDCEBB26-DFFD-48E0-A2BC-5832FE144914}" type="slidenum">
              <a:rPr lang="en-US" smtClean="0"/>
              <a:t>‹#›</a:t>
            </a:fld>
            <a:endParaRPr lang="en-US"/>
          </a:p>
        </p:txBody>
      </p:sp>
    </p:spTree>
    <p:extLst>
      <p:ext uri="{BB962C8B-B14F-4D97-AF65-F5344CB8AC3E}">
        <p14:creationId xmlns:p14="http://schemas.microsoft.com/office/powerpoint/2010/main" val="542806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123380-FDCB-416B-9099-95F8BC50E743}"/>
              </a:ext>
            </a:extLst>
          </p:cNvPr>
          <p:cNvSpPr>
            <a:spLocks noGrp="1"/>
          </p:cNvSpPr>
          <p:nvPr>
            <p:ph type="title"/>
          </p:nvPr>
        </p:nvSpPr>
        <p:spPr>
          <a:xfrm>
            <a:off x="629841" y="273844"/>
            <a:ext cx="7886700" cy="994172"/>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xmlns="" id="{44C0069F-99BC-40B9-B8AB-A0B5ACE145D9}"/>
              </a:ext>
            </a:extLst>
          </p:cNvPr>
          <p:cNvSpPr>
            <a:spLocks noGrp="1"/>
          </p:cNvSpPr>
          <p:nvPr>
            <p:ph type="body" idx="1"/>
          </p:nvPr>
        </p:nvSpPr>
        <p:spPr>
          <a:xfrm>
            <a:off x="629842" y="1260872"/>
            <a:ext cx="3868340"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ACA5EE47-64F8-4AA3-8962-28C4DBFC7867}"/>
              </a:ext>
            </a:extLst>
          </p:cNvPr>
          <p:cNvSpPr>
            <a:spLocks noGrp="1"/>
          </p:cNvSpPr>
          <p:nvPr>
            <p:ph sz="half" idx="2"/>
          </p:nvPr>
        </p:nvSpPr>
        <p:spPr>
          <a:xfrm>
            <a:off x="629842" y="1878806"/>
            <a:ext cx="3868340" cy="276344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F5D42DE5-5B43-40E9-BB83-704DC02EA8A8}"/>
              </a:ext>
            </a:extLst>
          </p:cNvPr>
          <p:cNvSpPr>
            <a:spLocks noGrp="1"/>
          </p:cNvSpPr>
          <p:nvPr>
            <p:ph type="body" sz="quarter" idx="3"/>
          </p:nvPr>
        </p:nvSpPr>
        <p:spPr>
          <a:xfrm>
            <a:off x="4629150" y="1260872"/>
            <a:ext cx="3887391"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01AED480-693A-4F2A-8070-5F53AF29951D}"/>
              </a:ext>
            </a:extLst>
          </p:cNvPr>
          <p:cNvSpPr>
            <a:spLocks noGrp="1"/>
          </p:cNvSpPr>
          <p:nvPr>
            <p:ph sz="quarter" idx="4"/>
          </p:nvPr>
        </p:nvSpPr>
        <p:spPr>
          <a:xfrm>
            <a:off x="4629150" y="1878806"/>
            <a:ext cx="3887391" cy="276344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4F3B5E36-9884-4040-A35F-62B24193E75B}"/>
              </a:ext>
            </a:extLst>
          </p:cNvPr>
          <p:cNvSpPr>
            <a:spLocks noGrp="1"/>
          </p:cNvSpPr>
          <p:nvPr>
            <p:ph type="dt" sz="half" idx="10"/>
          </p:nvPr>
        </p:nvSpPr>
        <p:spPr>
          <a:xfrm>
            <a:off x="628650" y="4767263"/>
            <a:ext cx="2057400" cy="273844"/>
          </a:xfrm>
          <a:prstGeom prst="rect">
            <a:avLst/>
          </a:prstGeom>
        </p:spPr>
        <p:txBody>
          <a:bodyPr/>
          <a:lstStyle/>
          <a:p>
            <a:fld id="{40D5E3F2-0F77-4201-8F1D-3C3BCADDDEB9}" type="datetimeFigureOut">
              <a:rPr lang="en-US" smtClean="0"/>
              <a:t>04/04/2025</a:t>
            </a:fld>
            <a:endParaRPr lang="en-US"/>
          </a:p>
        </p:txBody>
      </p:sp>
      <p:sp>
        <p:nvSpPr>
          <p:cNvPr id="8" name="Footer Placeholder 7">
            <a:extLst>
              <a:ext uri="{FF2B5EF4-FFF2-40B4-BE49-F238E27FC236}">
                <a16:creationId xmlns:a16="http://schemas.microsoft.com/office/drawing/2014/main" xmlns="" id="{61A266FC-5A7E-43C1-9DEF-BA00CEB2A6C6}"/>
              </a:ext>
            </a:extLst>
          </p:cNvPr>
          <p:cNvSpPr>
            <a:spLocks noGrp="1"/>
          </p:cNvSpPr>
          <p:nvPr>
            <p:ph type="ftr" sz="quarter" idx="11"/>
          </p:nvPr>
        </p:nvSpPr>
        <p:spPr>
          <a:xfrm>
            <a:off x="3028950" y="4767263"/>
            <a:ext cx="3086100" cy="273844"/>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xmlns="" id="{958B1399-FEFE-4F00-8A91-0B6A520BCBEF}"/>
              </a:ext>
            </a:extLst>
          </p:cNvPr>
          <p:cNvSpPr>
            <a:spLocks noGrp="1"/>
          </p:cNvSpPr>
          <p:nvPr>
            <p:ph type="sldNum" sz="quarter" idx="12"/>
          </p:nvPr>
        </p:nvSpPr>
        <p:spPr>
          <a:xfrm>
            <a:off x="6457950" y="4767263"/>
            <a:ext cx="2057400" cy="273844"/>
          </a:xfrm>
          <a:prstGeom prst="rect">
            <a:avLst/>
          </a:prstGeom>
        </p:spPr>
        <p:txBody>
          <a:bodyPr/>
          <a:lstStyle/>
          <a:p>
            <a:fld id="{CDCEBB26-DFFD-48E0-A2BC-5832FE144914}" type="slidenum">
              <a:rPr lang="en-US" smtClean="0"/>
              <a:t>‹#›</a:t>
            </a:fld>
            <a:endParaRPr lang="en-US"/>
          </a:p>
        </p:txBody>
      </p:sp>
    </p:spTree>
    <p:extLst>
      <p:ext uri="{BB962C8B-B14F-4D97-AF65-F5344CB8AC3E}">
        <p14:creationId xmlns:p14="http://schemas.microsoft.com/office/powerpoint/2010/main" val="21660170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93679C3-416C-4742-867E-CF01BA87BB3F}"/>
              </a:ext>
            </a:extLst>
          </p:cNvPr>
          <p:cNvSpPr>
            <a:spLocks noGrp="1"/>
          </p:cNvSpPr>
          <p:nvPr>
            <p:ph type="title"/>
          </p:nvPr>
        </p:nvSpPr>
        <p:spPr>
          <a:xfrm>
            <a:off x="628650" y="273844"/>
            <a:ext cx="7886700" cy="994172"/>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xmlns="" id="{9FE7EE28-3ECE-40C5-B4EF-020DD9DCEE32}"/>
              </a:ext>
            </a:extLst>
          </p:cNvPr>
          <p:cNvSpPr>
            <a:spLocks noGrp="1"/>
          </p:cNvSpPr>
          <p:nvPr>
            <p:ph type="dt" sz="half" idx="10"/>
          </p:nvPr>
        </p:nvSpPr>
        <p:spPr>
          <a:xfrm>
            <a:off x="628650" y="4767263"/>
            <a:ext cx="2057400" cy="273844"/>
          </a:xfrm>
          <a:prstGeom prst="rect">
            <a:avLst/>
          </a:prstGeom>
        </p:spPr>
        <p:txBody>
          <a:bodyPr/>
          <a:lstStyle/>
          <a:p>
            <a:fld id="{40D5E3F2-0F77-4201-8F1D-3C3BCADDDEB9}" type="datetimeFigureOut">
              <a:rPr lang="en-US" smtClean="0"/>
              <a:t>04/04/2025</a:t>
            </a:fld>
            <a:endParaRPr lang="en-US"/>
          </a:p>
        </p:txBody>
      </p:sp>
      <p:sp>
        <p:nvSpPr>
          <p:cNvPr id="4" name="Footer Placeholder 3">
            <a:extLst>
              <a:ext uri="{FF2B5EF4-FFF2-40B4-BE49-F238E27FC236}">
                <a16:creationId xmlns:a16="http://schemas.microsoft.com/office/drawing/2014/main" xmlns="" id="{F1588727-9539-4FCC-ACC9-AEB61F21560B}"/>
              </a:ext>
            </a:extLst>
          </p:cNvPr>
          <p:cNvSpPr>
            <a:spLocks noGrp="1"/>
          </p:cNvSpPr>
          <p:nvPr>
            <p:ph type="ftr" sz="quarter" idx="11"/>
          </p:nvPr>
        </p:nvSpPr>
        <p:spPr>
          <a:xfrm>
            <a:off x="3028950" y="4767263"/>
            <a:ext cx="3086100" cy="273844"/>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xmlns="" id="{5AFDC86E-715C-44DE-B1F9-CD5D0753094D}"/>
              </a:ext>
            </a:extLst>
          </p:cNvPr>
          <p:cNvSpPr>
            <a:spLocks noGrp="1"/>
          </p:cNvSpPr>
          <p:nvPr>
            <p:ph type="sldNum" sz="quarter" idx="12"/>
          </p:nvPr>
        </p:nvSpPr>
        <p:spPr>
          <a:xfrm>
            <a:off x="6457950" y="4767263"/>
            <a:ext cx="2057400" cy="273844"/>
          </a:xfrm>
          <a:prstGeom prst="rect">
            <a:avLst/>
          </a:prstGeom>
        </p:spPr>
        <p:txBody>
          <a:bodyPr/>
          <a:lstStyle/>
          <a:p>
            <a:fld id="{CDCEBB26-DFFD-48E0-A2BC-5832FE144914}" type="slidenum">
              <a:rPr lang="en-US" smtClean="0"/>
              <a:t>‹#›</a:t>
            </a:fld>
            <a:endParaRPr lang="en-US"/>
          </a:p>
        </p:txBody>
      </p:sp>
    </p:spTree>
    <p:extLst>
      <p:ext uri="{BB962C8B-B14F-4D97-AF65-F5344CB8AC3E}">
        <p14:creationId xmlns:p14="http://schemas.microsoft.com/office/powerpoint/2010/main" val="4183126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4F05F98A-F5FB-47D7-8E4D-082DFB6D6DC1}"/>
              </a:ext>
            </a:extLst>
          </p:cNvPr>
          <p:cNvSpPr>
            <a:spLocks noGrp="1"/>
          </p:cNvSpPr>
          <p:nvPr>
            <p:ph type="dt" sz="half" idx="10"/>
          </p:nvPr>
        </p:nvSpPr>
        <p:spPr>
          <a:xfrm>
            <a:off x="628650" y="4767263"/>
            <a:ext cx="2057400" cy="273844"/>
          </a:xfrm>
          <a:prstGeom prst="rect">
            <a:avLst/>
          </a:prstGeom>
        </p:spPr>
        <p:txBody>
          <a:bodyPr/>
          <a:lstStyle/>
          <a:p>
            <a:fld id="{40D5E3F2-0F77-4201-8F1D-3C3BCADDDEB9}" type="datetimeFigureOut">
              <a:rPr lang="en-US" smtClean="0"/>
              <a:t>04/04/2025</a:t>
            </a:fld>
            <a:endParaRPr lang="en-US"/>
          </a:p>
        </p:txBody>
      </p:sp>
      <p:sp>
        <p:nvSpPr>
          <p:cNvPr id="3" name="Footer Placeholder 2">
            <a:extLst>
              <a:ext uri="{FF2B5EF4-FFF2-40B4-BE49-F238E27FC236}">
                <a16:creationId xmlns:a16="http://schemas.microsoft.com/office/drawing/2014/main" xmlns="" id="{43E96950-46FD-48F6-8E68-A6A4EF5E3B6A}"/>
              </a:ext>
            </a:extLst>
          </p:cNvPr>
          <p:cNvSpPr>
            <a:spLocks noGrp="1"/>
          </p:cNvSpPr>
          <p:nvPr>
            <p:ph type="ftr" sz="quarter" idx="11"/>
          </p:nvPr>
        </p:nvSpPr>
        <p:spPr>
          <a:xfrm>
            <a:off x="3028950" y="4767263"/>
            <a:ext cx="3086100" cy="273844"/>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xmlns="" id="{CDF6F874-62DD-484A-B98D-276F564221A6}"/>
              </a:ext>
            </a:extLst>
          </p:cNvPr>
          <p:cNvSpPr>
            <a:spLocks noGrp="1"/>
          </p:cNvSpPr>
          <p:nvPr>
            <p:ph type="sldNum" sz="quarter" idx="12"/>
          </p:nvPr>
        </p:nvSpPr>
        <p:spPr>
          <a:xfrm>
            <a:off x="6457950" y="4767263"/>
            <a:ext cx="2057400" cy="273844"/>
          </a:xfrm>
          <a:prstGeom prst="rect">
            <a:avLst/>
          </a:prstGeom>
        </p:spPr>
        <p:txBody>
          <a:bodyPr/>
          <a:lstStyle/>
          <a:p>
            <a:fld id="{CDCEBB26-DFFD-48E0-A2BC-5832FE144914}" type="slidenum">
              <a:rPr lang="en-US" smtClean="0"/>
              <a:t>‹#›</a:t>
            </a:fld>
            <a:endParaRPr lang="en-US"/>
          </a:p>
        </p:txBody>
      </p:sp>
    </p:spTree>
    <p:extLst>
      <p:ext uri="{BB962C8B-B14F-4D97-AF65-F5344CB8AC3E}">
        <p14:creationId xmlns:p14="http://schemas.microsoft.com/office/powerpoint/2010/main" val="37252925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7AC4EAA-7B7D-4FB5-A893-FC62FE900A22}"/>
              </a:ext>
            </a:extLst>
          </p:cNvPr>
          <p:cNvSpPr>
            <a:spLocks noGrp="1"/>
          </p:cNvSpPr>
          <p:nvPr>
            <p:ph type="title"/>
          </p:nvPr>
        </p:nvSpPr>
        <p:spPr>
          <a:xfrm>
            <a:off x="629841" y="342900"/>
            <a:ext cx="2949178" cy="1200150"/>
          </a:xfrm>
          <a:prstGeom prst="rect">
            <a:avLst/>
          </a:prstGeo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xmlns="" id="{86402AA1-8D46-4766-980A-87A41DF68DBB}"/>
              </a:ext>
            </a:extLst>
          </p:cNvPr>
          <p:cNvSpPr>
            <a:spLocks noGrp="1"/>
          </p:cNvSpPr>
          <p:nvPr>
            <p:ph idx="1"/>
          </p:nvPr>
        </p:nvSpPr>
        <p:spPr>
          <a:xfrm>
            <a:off x="3887391" y="740569"/>
            <a:ext cx="4629150" cy="3655219"/>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69FE098E-2CCE-4868-A81D-306C2B649589}"/>
              </a:ext>
            </a:extLst>
          </p:cNvPr>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xmlns="" id="{1F2BF755-4636-447E-97D6-AC72A41DBF81}"/>
              </a:ext>
            </a:extLst>
          </p:cNvPr>
          <p:cNvSpPr>
            <a:spLocks noGrp="1"/>
          </p:cNvSpPr>
          <p:nvPr>
            <p:ph type="dt" sz="half" idx="10"/>
          </p:nvPr>
        </p:nvSpPr>
        <p:spPr>
          <a:xfrm>
            <a:off x="628650" y="4767263"/>
            <a:ext cx="2057400" cy="273844"/>
          </a:xfrm>
          <a:prstGeom prst="rect">
            <a:avLst/>
          </a:prstGeom>
        </p:spPr>
        <p:txBody>
          <a:bodyPr/>
          <a:lstStyle/>
          <a:p>
            <a:fld id="{40D5E3F2-0F77-4201-8F1D-3C3BCADDDEB9}" type="datetimeFigureOut">
              <a:rPr lang="en-US" smtClean="0"/>
              <a:t>04/04/2025</a:t>
            </a:fld>
            <a:endParaRPr lang="en-US"/>
          </a:p>
        </p:txBody>
      </p:sp>
      <p:sp>
        <p:nvSpPr>
          <p:cNvPr id="6" name="Footer Placeholder 5">
            <a:extLst>
              <a:ext uri="{FF2B5EF4-FFF2-40B4-BE49-F238E27FC236}">
                <a16:creationId xmlns:a16="http://schemas.microsoft.com/office/drawing/2014/main" xmlns="" id="{8444B144-9D10-49C5-AB15-BD5505791092}"/>
              </a:ext>
            </a:extLst>
          </p:cNvPr>
          <p:cNvSpPr>
            <a:spLocks noGrp="1"/>
          </p:cNvSpPr>
          <p:nvPr>
            <p:ph type="ftr" sz="quarter" idx="11"/>
          </p:nvPr>
        </p:nvSpPr>
        <p:spPr>
          <a:xfrm>
            <a:off x="3028950" y="4767263"/>
            <a:ext cx="3086100" cy="273844"/>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xmlns="" id="{EB9AF685-215A-46D6-8684-550F8553039A}"/>
              </a:ext>
            </a:extLst>
          </p:cNvPr>
          <p:cNvSpPr>
            <a:spLocks noGrp="1"/>
          </p:cNvSpPr>
          <p:nvPr>
            <p:ph type="sldNum" sz="quarter" idx="12"/>
          </p:nvPr>
        </p:nvSpPr>
        <p:spPr>
          <a:xfrm>
            <a:off x="6457950" y="4767263"/>
            <a:ext cx="2057400" cy="273844"/>
          </a:xfrm>
          <a:prstGeom prst="rect">
            <a:avLst/>
          </a:prstGeom>
        </p:spPr>
        <p:txBody>
          <a:bodyPr/>
          <a:lstStyle/>
          <a:p>
            <a:fld id="{CDCEBB26-DFFD-48E0-A2BC-5832FE144914}" type="slidenum">
              <a:rPr lang="en-US" smtClean="0"/>
              <a:t>‹#›</a:t>
            </a:fld>
            <a:endParaRPr lang="en-US"/>
          </a:p>
        </p:txBody>
      </p:sp>
    </p:spTree>
    <p:extLst>
      <p:ext uri="{BB962C8B-B14F-4D97-AF65-F5344CB8AC3E}">
        <p14:creationId xmlns:p14="http://schemas.microsoft.com/office/powerpoint/2010/main" val="31305972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EBA6AD9-151E-4264-AEB9-B72C7B51804F}"/>
              </a:ext>
            </a:extLst>
          </p:cNvPr>
          <p:cNvSpPr>
            <a:spLocks noGrp="1"/>
          </p:cNvSpPr>
          <p:nvPr>
            <p:ph type="title"/>
          </p:nvPr>
        </p:nvSpPr>
        <p:spPr>
          <a:xfrm>
            <a:off x="629841" y="342900"/>
            <a:ext cx="2949178" cy="1200150"/>
          </a:xfrm>
          <a:prstGeom prst="rect">
            <a:avLst/>
          </a:prstGeo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xmlns="" id="{3AE8B95A-CA47-45BD-A22C-931FC12A5A75}"/>
              </a:ext>
            </a:extLst>
          </p:cNvPr>
          <p:cNvSpPr>
            <a:spLocks noGrp="1"/>
          </p:cNvSpPr>
          <p:nvPr>
            <p:ph type="pic" idx="1"/>
          </p:nvPr>
        </p:nvSpPr>
        <p:spPr>
          <a:xfrm>
            <a:off x="3887391" y="740569"/>
            <a:ext cx="4629150" cy="3655219"/>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xmlns="" id="{D2C170DA-D354-42A9-B619-226AEC3D8678}"/>
              </a:ext>
            </a:extLst>
          </p:cNvPr>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xmlns="" id="{F8C93EB6-1420-48F6-AC49-AC0525D85330}"/>
              </a:ext>
            </a:extLst>
          </p:cNvPr>
          <p:cNvSpPr>
            <a:spLocks noGrp="1"/>
          </p:cNvSpPr>
          <p:nvPr>
            <p:ph type="dt" sz="half" idx="10"/>
          </p:nvPr>
        </p:nvSpPr>
        <p:spPr>
          <a:xfrm>
            <a:off x="628650" y="4767263"/>
            <a:ext cx="2057400" cy="273844"/>
          </a:xfrm>
          <a:prstGeom prst="rect">
            <a:avLst/>
          </a:prstGeom>
        </p:spPr>
        <p:txBody>
          <a:bodyPr/>
          <a:lstStyle/>
          <a:p>
            <a:fld id="{40D5E3F2-0F77-4201-8F1D-3C3BCADDDEB9}" type="datetimeFigureOut">
              <a:rPr lang="en-US" smtClean="0"/>
              <a:t>04/04/2025</a:t>
            </a:fld>
            <a:endParaRPr lang="en-US"/>
          </a:p>
        </p:txBody>
      </p:sp>
      <p:sp>
        <p:nvSpPr>
          <p:cNvPr id="6" name="Footer Placeholder 5">
            <a:extLst>
              <a:ext uri="{FF2B5EF4-FFF2-40B4-BE49-F238E27FC236}">
                <a16:creationId xmlns:a16="http://schemas.microsoft.com/office/drawing/2014/main" xmlns="" id="{CEAAB14E-5626-48E7-9C6B-2C803F99ADC7}"/>
              </a:ext>
            </a:extLst>
          </p:cNvPr>
          <p:cNvSpPr>
            <a:spLocks noGrp="1"/>
          </p:cNvSpPr>
          <p:nvPr>
            <p:ph type="ftr" sz="quarter" idx="11"/>
          </p:nvPr>
        </p:nvSpPr>
        <p:spPr>
          <a:xfrm>
            <a:off x="3028950" y="4767263"/>
            <a:ext cx="3086100" cy="273844"/>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xmlns="" id="{A3340AF3-BAA8-4744-9A86-5AC232F4A8CB}"/>
              </a:ext>
            </a:extLst>
          </p:cNvPr>
          <p:cNvSpPr>
            <a:spLocks noGrp="1"/>
          </p:cNvSpPr>
          <p:nvPr>
            <p:ph type="sldNum" sz="quarter" idx="12"/>
          </p:nvPr>
        </p:nvSpPr>
        <p:spPr>
          <a:xfrm>
            <a:off x="6457950" y="4767263"/>
            <a:ext cx="2057400" cy="273844"/>
          </a:xfrm>
          <a:prstGeom prst="rect">
            <a:avLst/>
          </a:prstGeom>
        </p:spPr>
        <p:txBody>
          <a:bodyPr/>
          <a:lstStyle/>
          <a:p>
            <a:fld id="{CDCEBB26-DFFD-48E0-A2BC-5832FE144914}" type="slidenum">
              <a:rPr lang="en-US" smtClean="0"/>
              <a:t>‹#›</a:t>
            </a:fld>
            <a:endParaRPr lang="en-US"/>
          </a:p>
        </p:txBody>
      </p:sp>
    </p:spTree>
    <p:extLst>
      <p:ext uri="{BB962C8B-B14F-4D97-AF65-F5344CB8AC3E}">
        <p14:creationId xmlns:p14="http://schemas.microsoft.com/office/powerpoint/2010/main" val="30539185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66C6FE8-4F19-4FA0-89D0-001176602276}"/>
              </a:ext>
            </a:extLst>
          </p:cNvPr>
          <p:cNvSpPr>
            <a:spLocks noGrp="1"/>
          </p:cNvSpPr>
          <p:nvPr>
            <p:ph type="title"/>
          </p:nvPr>
        </p:nvSpPr>
        <p:spPr>
          <a:xfrm>
            <a:off x="628650" y="273844"/>
            <a:ext cx="7886700" cy="994172"/>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9B899606-96F3-461F-AD65-5C0DDF64D92F}"/>
              </a:ext>
            </a:extLst>
          </p:cNvPr>
          <p:cNvSpPr>
            <a:spLocks noGrp="1"/>
          </p:cNvSpPr>
          <p:nvPr>
            <p:ph type="body" orient="vert" idx="1"/>
          </p:nvPr>
        </p:nvSpPr>
        <p:spPr>
          <a:xfrm>
            <a:off x="628650" y="1369219"/>
            <a:ext cx="7886700" cy="3263504"/>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DE55581E-B68F-4E27-9F58-642071C8D301}"/>
              </a:ext>
            </a:extLst>
          </p:cNvPr>
          <p:cNvSpPr>
            <a:spLocks noGrp="1"/>
          </p:cNvSpPr>
          <p:nvPr>
            <p:ph type="dt" sz="half" idx="10"/>
          </p:nvPr>
        </p:nvSpPr>
        <p:spPr>
          <a:xfrm>
            <a:off x="628650" y="4767263"/>
            <a:ext cx="2057400" cy="273844"/>
          </a:xfrm>
          <a:prstGeom prst="rect">
            <a:avLst/>
          </a:prstGeom>
        </p:spPr>
        <p:txBody>
          <a:bodyPr/>
          <a:lstStyle/>
          <a:p>
            <a:fld id="{40D5E3F2-0F77-4201-8F1D-3C3BCADDDEB9}" type="datetimeFigureOut">
              <a:rPr lang="en-US" smtClean="0"/>
              <a:t>04/04/2025</a:t>
            </a:fld>
            <a:endParaRPr lang="en-US"/>
          </a:p>
        </p:txBody>
      </p:sp>
      <p:sp>
        <p:nvSpPr>
          <p:cNvPr id="5" name="Footer Placeholder 4">
            <a:extLst>
              <a:ext uri="{FF2B5EF4-FFF2-40B4-BE49-F238E27FC236}">
                <a16:creationId xmlns:a16="http://schemas.microsoft.com/office/drawing/2014/main" xmlns="" id="{03E01490-7975-44D1-A724-7B9C96B77A73}"/>
              </a:ext>
            </a:extLst>
          </p:cNvPr>
          <p:cNvSpPr>
            <a:spLocks noGrp="1"/>
          </p:cNvSpPr>
          <p:nvPr>
            <p:ph type="ftr" sz="quarter" idx="11"/>
          </p:nvPr>
        </p:nvSpPr>
        <p:spPr>
          <a:xfrm>
            <a:off x="3028950" y="4767263"/>
            <a:ext cx="3086100" cy="273844"/>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xmlns="" id="{FDBF4F96-4BF4-499A-AB10-F02C3E94330C}"/>
              </a:ext>
            </a:extLst>
          </p:cNvPr>
          <p:cNvSpPr>
            <a:spLocks noGrp="1"/>
          </p:cNvSpPr>
          <p:nvPr>
            <p:ph type="sldNum" sz="quarter" idx="12"/>
          </p:nvPr>
        </p:nvSpPr>
        <p:spPr>
          <a:xfrm>
            <a:off x="6457950" y="4767263"/>
            <a:ext cx="2057400" cy="273844"/>
          </a:xfrm>
          <a:prstGeom prst="rect">
            <a:avLst/>
          </a:prstGeom>
        </p:spPr>
        <p:txBody>
          <a:bodyPr/>
          <a:lstStyle/>
          <a:p>
            <a:fld id="{CDCEBB26-DFFD-48E0-A2BC-5832FE144914}" type="slidenum">
              <a:rPr lang="en-US" smtClean="0"/>
              <a:t>‹#›</a:t>
            </a:fld>
            <a:endParaRPr lang="en-US"/>
          </a:p>
        </p:txBody>
      </p:sp>
    </p:spTree>
    <p:extLst>
      <p:ext uri="{BB962C8B-B14F-4D97-AF65-F5344CB8AC3E}">
        <p14:creationId xmlns:p14="http://schemas.microsoft.com/office/powerpoint/2010/main" val="22274305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CAF32B3A-3F9F-4BF9-9355-08A252AD90FB}"/>
              </a:ext>
            </a:extLst>
          </p:cNvPr>
          <p:cNvSpPr>
            <a:spLocks noGrp="1"/>
          </p:cNvSpPr>
          <p:nvPr>
            <p:ph type="title" orient="vert"/>
          </p:nvPr>
        </p:nvSpPr>
        <p:spPr>
          <a:xfrm>
            <a:off x="6543675" y="273844"/>
            <a:ext cx="1971675" cy="4358879"/>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A5F1D4FF-EAAD-41DE-8121-4F4C85A279B0}"/>
              </a:ext>
            </a:extLst>
          </p:cNvPr>
          <p:cNvSpPr>
            <a:spLocks noGrp="1"/>
          </p:cNvSpPr>
          <p:nvPr>
            <p:ph type="body" orient="vert" idx="1"/>
          </p:nvPr>
        </p:nvSpPr>
        <p:spPr>
          <a:xfrm>
            <a:off x="628650" y="273844"/>
            <a:ext cx="5800725" cy="4358879"/>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47CF3D45-193E-4CC0-9DBE-29E0F56079EA}"/>
              </a:ext>
            </a:extLst>
          </p:cNvPr>
          <p:cNvSpPr>
            <a:spLocks noGrp="1"/>
          </p:cNvSpPr>
          <p:nvPr>
            <p:ph type="dt" sz="half" idx="10"/>
          </p:nvPr>
        </p:nvSpPr>
        <p:spPr>
          <a:xfrm>
            <a:off x="628650" y="4767263"/>
            <a:ext cx="2057400" cy="273844"/>
          </a:xfrm>
          <a:prstGeom prst="rect">
            <a:avLst/>
          </a:prstGeom>
        </p:spPr>
        <p:txBody>
          <a:bodyPr/>
          <a:lstStyle/>
          <a:p>
            <a:fld id="{40D5E3F2-0F77-4201-8F1D-3C3BCADDDEB9}" type="datetimeFigureOut">
              <a:rPr lang="en-US" smtClean="0"/>
              <a:t>04/04/2025</a:t>
            </a:fld>
            <a:endParaRPr lang="en-US"/>
          </a:p>
        </p:txBody>
      </p:sp>
      <p:sp>
        <p:nvSpPr>
          <p:cNvPr id="5" name="Footer Placeholder 4">
            <a:extLst>
              <a:ext uri="{FF2B5EF4-FFF2-40B4-BE49-F238E27FC236}">
                <a16:creationId xmlns:a16="http://schemas.microsoft.com/office/drawing/2014/main" xmlns="" id="{5BF67F6E-94CD-4758-8048-D3621EFD3755}"/>
              </a:ext>
            </a:extLst>
          </p:cNvPr>
          <p:cNvSpPr>
            <a:spLocks noGrp="1"/>
          </p:cNvSpPr>
          <p:nvPr>
            <p:ph type="ftr" sz="quarter" idx="11"/>
          </p:nvPr>
        </p:nvSpPr>
        <p:spPr>
          <a:xfrm>
            <a:off x="3028950" y="4767263"/>
            <a:ext cx="3086100" cy="273844"/>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xmlns="" id="{55826A60-3AAF-4C20-9080-C9CFA13BE1AE}"/>
              </a:ext>
            </a:extLst>
          </p:cNvPr>
          <p:cNvSpPr>
            <a:spLocks noGrp="1"/>
          </p:cNvSpPr>
          <p:nvPr>
            <p:ph type="sldNum" sz="quarter" idx="12"/>
          </p:nvPr>
        </p:nvSpPr>
        <p:spPr>
          <a:xfrm>
            <a:off x="6457950" y="4767263"/>
            <a:ext cx="2057400" cy="273844"/>
          </a:xfrm>
          <a:prstGeom prst="rect">
            <a:avLst/>
          </a:prstGeom>
        </p:spPr>
        <p:txBody>
          <a:bodyPr/>
          <a:lstStyle/>
          <a:p>
            <a:fld id="{CDCEBB26-DFFD-48E0-A2BC-5832FE144914}" type="slidenum">
              <a:rPr lang="en-US" smtClean="0"/>
              <a:t>‹#›</a:t>
            </a:fld>
            <a:endParaRPr lang="en-US"/>
          </a:p>
        </p:txBody>
      </p:sp>
    </p:spTree>
    <p:extLst>
      <p:ext uri="{BB962C8B-B14F-4D97-AF65-F5344CB8AC3E}">
        <p14:creationId xmlns:p14="http://schemas.microsoft.com/office/powerpoint/2010/main" val="16751490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159DFED-DA48-FEDC-727C-F184C7363374}"/>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vi-VN"/>
          </a:p>
        </p:txBody>
      </p:sp>
      <p:sp>
        <p:nvSpPr>
          <p:cNvPr id="3" name="Subtitle 2">
            <a:extLst>
              <a:ext uri="{FF2B5EF4-FFF2-40B4-BE49-F238E27FC236}">
                <a16:creationId xmlns:a16="http://schemas.microsoft.com/office/drawing/2014/main" xmlns="" id="{50752F35-BE8A-3165-EEA7-9C675ED91155}"/>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vi-VN"/>
          </a:p>
        </p:txBody>
      </p:sp>
      <p:sp>
        <p:nvSpPr>
          <p:cNvPr id="4" name="Date Placeholder 3">
            <a:extLst>
              <a:ext uri="{FF2B5EF4-FFF2-40B4-BE49-F238E27FC236}">
                <a16:creationId xmlns:a16="http://schemas.microsoft.com/office/drawing/2014/main" xmlns="" id="{02EDD93D-27F5-D271-231A-FE58AC30FEED}"/>
              </a:ext>
            </a:extLst>
          </p:cNvPr>
          <p:cNvSpPr>
            <a:spLocks noGrp="1"/>
          </p:cNvSpPr>
          <p:nvPr>
            <p:ph type="dt" sz="half" idx="10"/>
          </p:nvPr>
        </p:nvSpPr>
        <p:spPr/>
        <p:txBody>
          <a:bodyPr/>
          <a:lstStyle/>
          <a:p>
            <a:fld id="{1F062F8B-C29A-4F4A-A8DB-6E1C63C8248D}" type="datetimeFigureOut">
              <a:rPr lang="vi-VN" smtClean="0"/>
              <a:t>04/04/2025</a:t>
            </a:fld>
            <a:endParaRPr lang="vi-VN"/>
          </a:p>
        </p:txBody>
      </p:sp>
      <p:sp>
        <p:nvSpPr>
          <p:cNvPr id="5" name="Footer Placeholder 4">
            <a:extLst>
              <a:ext uri="{FF2B5EF4-FFF2-40B4-BE49-F238E27FC236}">
                <a16:creationId xmlns:a16="http://schemas.microsoft.com/office/drawing/2014/main" xmlns="" id="{3AD8F6CA-EF3D-A7B5-4AF7-DBC5CB96D4FD}"/>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xmlns="" id="{5B485159-ED64-09D2-37B2-E612E6BDC7B1}"/>
              </a:ext>
            </a:extLst>
          </p:cNvPr>
          <p:cNvSpPr>
            <a:spLocks noGrp="1"/>
          </p:cNvSpPr>
          <p:nvPr>
            <p:ph type="sldNum" sz="quarter" idx="12"/>
          </p:nvPr>
        </p:nvSpPr>
        <p:spPr/>
        <p:txBody>
          <a:bodyPr/>
          <a:lstStyle/>
          <a:p>
            <a:fld id="{6D8E5AF5-9844-4B5F-877D-C7E57D294B62}" type="slidenum">
              <a:rPr lang="vi-VN" smtClean="0"/>
              <a:t>‹#›</a:t>
            </a:fld>
            <a:endParaRPr lang="vi-VN"/>
          </a:p>
        </p:txBody>
      </p:sp>
    </p:spTree>
    <p:extLst>
      <p:ext uri="{BB962C8B-B14F-4D97-AF65-F5344CB8AC3E}">
        <p14:creationId xmlns:p14="http://schemas.microsoft.com/office/powerpoint/2010/main" val="2449160784"/>
      </p:ext>
    </p:extLst>
  </p:cSld>
  <p:clrMapOvr>
    <a:masterClrMapping/>
  </p:clrMapOvr>
  <p:transition spd="slow">
    <p:wip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A416425-E4CF-6AAD-A784-E82E4386BD28}"/>
              </a:ext>
            </a:extLst>
          </p:cNvPr>
          <p:cNvSpPr>
            <a:spLocks noGrp="1"/>
          </p:cNvSpPr>
          <p:nvPr>
            <p:ph type="title"/>
          </p:nvPr>
        </p:nvSpPr>
        <p:spPr/>
        <p:txBody>
          <a:bodyPr/>
          <a:lstStyle/>
          <a:p>
            <a:r>
              <a:rPr lang="en-US"/>
              <a:t>Click to edit Master title style</a:t>
            </a:r>
            <a:endParaRPr lang="vi-VN"/>
          </a:p>
        </p:txBody>
      </p:sp>
      <p:sp>
        <p:nvSpPr>
          <p:cNvPr id="3" name="Content Placeholder 2">
            <a:extLst>
              <a:ext uri="{FF2B5EF4-FFF2-40B4-BE49-F238E27FC236}">
                <a16:creationId xmlns:a16="http://schemas.microsoft.com/office/drawing/2014/main" xmlns="" id="{605F2F86-4468-1E7B-ACFD-0209327BFD7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xmlns="" id="{6E5FC0D8-2240-26D8-5BCA-0748B4E8D7FD}"/>
              </a:ext>
            </a:extLst>
          </p:cNvPr>
          <p:cNvSpPr>
            <a:spLocks noGrp="1"/>
          </p:cNvSpPr>
          <p:nvPr>
            <p:ph type="dt" sz="half" idx="10"/>
          </p:nvPr>
        </p:nvSpPr>
        <p:spPr/>
        <p:txBody>
          <a:bodyPr/>
          <a:lstStyle/>
          <a:p>
            <a:fld id="{1F062F8B-C29A-4F4A-A8DB-6E1C63C8248D}" type="datetimeFigureOut">
              <a:rPr lang="vi-VN" smtClean="0"/>
              <a:t>04/04/2025</a:t>
            </a:fld>
            <a:endParaRPr lang="vi-VN"/>
          </a:p>
        </p:txBody>
      </p:sp>
      <p:sp>
        <p:nvSpPr>
          <p:cNvPr id="5" name="Footer Placeholder 4">
            <a:extLst>
              <a:ext uri="{FF2B5EF4-FFF2-40B4-BE49-F238E27FC236}">
                <a16:creationId xmlns:a16="http://schemas.microsoft.com/office/drawing/2014/main" xmlns="" id="{E41ECEA1-0B1A-D6CF-C9BA-FADB9E08A43C}"/>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xmlns="" id="{29F6BEBB-9C91-871F-EC82-0AE9D6ABADAD}"/>
              </a:ext>
            </a:extLst>
          </p:cNvPr>
          <p:cNvSpPr>
            <a:spLocks noGrp="1"/>
          </p:cNvSpPr>
          <p:nvPr>
            <p:ph type="sldNum" sz="quarter" idx="12"/>
          </p:nvPr>
        </p:nvSpPr>
        <p:spPr/>
        <p:txBody>
          <a:bodyPr/>
          <a:lstStyle/>
          <a:p>
            <a:fld id="{6D8E5AF5-9844-4B5F-877D-C7E57D294B62}" type="slidenum">
              <a:rPr lang="vi-VN" smtClean="0"/>
              <a:t>‹#›</a:t>
            </a:fld>
            <a:endParaRPr lang="vi-VN"/>
          </a:p>
        </p:txBody>
      </p:sp>
    </p:spTree>
    <p:extLst>
      <p:ext uri="{BB962C8B-B14F-4D97-AF65-F5344CB8AC3E}">
        <p14:creationId xmlns:p14="http://schemas.microsoft.com/office/powerpoint/2010/main" val="3205638889"/>
      </p:ext>
    </p:extLst>
  </p:cSld>
  <p:clrMapOvr>
    <a:masterClrMapping/>
  </p:clrMapOvr>
  <p:transition spd="slow">
    <p:wip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B599F6A-31C1-B4F3-B526-0CBDD5E18101}"/>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vi-VN"/>
          </a:p>
        </p:txBody>
      </p:sp>
      <p:sp>
        <p:nvSpPr>
          <p:cNvPr id="3" name="Text Placeholder 2">
            <a:extLst>
              <a:ext uri="{FF2B5EF4-FFF2-40B4-BE49-F238E27FC236}">
                <a16:creationId xmlns:a16="http://schemas.microsoft.com/office/drawing/2014/main" xmlns="" id="{18D26619-95FC-A4A2-DA43-BFC07BAD25D1}"/>
              </a:ext>
            </a:extLst>
          </p:cNvPr>
          <p:cNvSpPr>
            <a:spLocks noGrp="1"/>
          </p:cNvSpPr>
          <p:nvPr>
            <p:ph type="body" idx="1"/>
          </p:nvPr>
        </p:nvSpPr>
        <p:spPr>
          <a:xfrm>
            <a:off x="623888" y="3442098"/>
            <a:ext cx="7886700" cy="1125140"/>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E0481E77-5A1F-7AB1-68DA-471317E3CD28}"/>
              </a:ext>
            </a:extLst>
          </p:cNvPr>
          <p:cNvSpPr>
            <a:spLocks noGrp="1"/>
          </p:cNvSpPr>
          <p:nvPr>
            <p:ph type="dt" sz="half" idx="10"/>
          </p:nvPr>
        </p:nvSpPr>
        <p:spPr/>
        <p:txBody>
          <a:bodyPr/>
          <a:lstStyle/>
          <a:p>
            <a:fld id="{1F062F8B-C29A-4F4A-A8DB-6E1C63C8248D}" type="datetimeFigureOut">
              <a:rPr lang="vi-VN" smtClean="0"/>
              <a:t>04/04/2025</a:t>
            </a:fld>
            <a:endParaRPr lang="vi-VN"/>
          </a:p>
        </p:txBody>
      </p:sp>
      <p:sp>
        <p:nvSpPr>
          <p:cNvPr id="5" name="Footer Placeholder 4">
            <a:extLst>
              <a:ext uri="{FF2B5EF4-FFF2-40B4-BE49-F238E27FC236}">
                <a16:creationId xmlns:a16="http://schemas.microsoft.com/office/drawing/2014/main" xmlns="" id="{B46398A5-782D-749C-025F-56296890B735}"/>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xmlns="" id="{DDB3C515-0C2D-F219-AE1B-E0F7CD0B31AB}"/>
              </a:ext>
            </a:extLst>
          </p:cNvPr>
          <p:cNvSpPr>
            <a:spLocks noGrp="1"/>
          </p:cNvSpPr>
          <p:nvPr>
            <p:ph type="sldNum" sz="quarter" idx="12"/>
          </p:nvPr>
        </p:nvSpPr>
        <p:spPr/>
        <p:txBody>
          <a:bodyPr/>
          <a:lstStyle/>
          <a:p>
            <a:fld id="{6D8E5AF5-9844-4B5F-877D-C7E57D294B62}" type="slidenum">
              <a:rPr lang="vi-VN" smtClean="0"/>
              <a:t>‹#›</a:t>
            </a:fld>
            <a:endParaRPr lang="vi-VN"/>
          </a:p>
        </p:txBody>
      </p:sp>
    </p:spTree>
    <p:extLst>
      <p:ext uri="{BB962C8B-B14F-4D97-AF65-F5344CB8AC3E}">
        <p14:creationId xmlns:p14="http://schemas.microsoft.com/office/powerpoint/2010/main" val="3222757589"/>
      </p:ext>
    </p:extLst>
  </p:cSld>
  <p:clrMapOvr>
    <a:masterClrMapping/>
  </p:clrMapOvr>
  <p:transition spd="slow">
    <p:wip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5883DAF-CEF0-D0F0-55D7-4CECC3C2F659}"/>
              </a:ext>
            </a:extLst>
          </p:cNvPr>
          <p:cNvSpPr>
            <a:spLocks noGrp="1"/>
          </p:cNvSpPr>
          <p:nvPr>
            <p:ph type="title"/>
          </p:nvPr>
        </p:nvSpPr>
        <p:spPr/>
        <p:txBody>
          <a:bodyPr/>
          <a:lstStyle/>
          <a:p>
            <a:r>
              <a:rPr lang="en-US"/>
              <a:t>Click to edit Master title style</a:t>
            </a:r>
            <a:endParaRPr lang="vi-VN"/>
          </a:p>
        </p:txBody>
      </p:sp>
      <p:sp>
        <p:nvSpPr>
          <p:cNvPr id="3" name="Content Placeholder 2">
            <a:extLst>
              <a:ext uri="{FF2B5EF4-FFF2-40B4-BE49-F238E27FC236}">
                <a16:creationId xmlns:a16="http://schemas.microsoft.com/office/drawing/2014/main" xmlns="" id="{4151EAF0-8EE7-A2A1-F9D6-682E79B6DC88}"/>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Content Placeholder 3">
            <a:extLst>
              <a:ext uri="{FF2B5EF4-FFF2-40B4-BE49-F238E27FC236}">
                <a16:creationId xmlns:a16="http://schemas.microsoft.com/office/drawing/2014/main" xmlns="" id="{F42D8229-3168-C1CC-9C11-CA2F4ED5928E}"/>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Date Placeholder 4">
            <a:extLst>
              <a:ext uri="{FF2B5EF4-FFF2-40B4-BE49-F238E27FC236}">
                <a16:creationId xmlns:a16="http://schemas.microsoft.com/office/drawing/2014/main" xmlns="" id="{928277F2-86AF-250C-D14B-2ECB43D37AE1}"/>
              </a:ext>
            </a:extLst>
          </p:cNvPr>
          <p:cNvSpPr>
            <a:spLocks noGrp="1"/>
          </p:cNvSpPr>
          <p:nvPr>
            <p:ph type="dt" sz="half" idx="10"/>
          </p:nvPr>
        </p:nvSpPr>
        <p:spPr/>
        <p:txBody>
          <a:bodyPr/>
          <a:lstStyle/>
          <a:p>
            <a:fld id="{1F062F8B-C29A-4F4A-A8DB-6E1C63C8248D}" type="datetimeFigureOut">
              <a:rPr lang="vi-VN" smtClean="0"/>
              <a:t>04/04/2025</a:t>
            </a:fld>
            <a:endParaRPr lang="vi-VN"/>
          </a:p>
        </p:txBody>
      </p:sp>
      <p:sp>
        <p:nvSpPr>
          <p:cNvPr id="6" name="Footer Placeholder 5">
            <a:extLst>
              <a:ext uri="{FF2B5EF4-FFF2-40B4-BE49-F238E27FC236}">
                <a16:creationId xmlns:a16="http://schemas.microsoft.com/office/drawing/2014/main" xmlns="" id="{89120217-D914-625C-ED49-EF5A3F049179}"/>
              </a:ext>
            </a:extLst>
          </p:cNvPr>
          <p:cNvSpPr>
            <a:spLocks noGrp="1"/>
          </p:cNvSpPr>
          <p:nvPr>
            <p:ph type="ftr" sz="quarter" idx="11"/>
          </p:nvPr>
        </p:nvSpPr>
        <p:spPr/>
        <p:txBody>
          <a:bodyPr/>
          <a:lstStyle/>
          <a:p>
            <a:endParaRPr lang="vi-VN"/>
          </a:p>
        </p:txBody>
      </p:sp>
      <p:sp>
        <p:nvSpPr>
          <p:cNvPr id="7" name="Slide Number Placeholder 6">
            <a:extLst>
              <a:ext uri="{FF2B5EF4-FFF2-40B4-BE49-F238E27FC236}">
                <a16:creationId xmlns:a16="http://schemas.microsoft.com/office/drawing/2014/main" xmlns="" id="{8678E705-90D1-3322-3F42-00FD7E8851F6}"/>
              </a:ext>
            </a:extLst>
          </p:cNvPr>
          <p:cNvSpPr>
            <a:spLocks noGrp="1"/>
          </p:cNvSpPr>
          <p:nvPr>
            <p:ph type="sldNum" sz="quarter" idx="12"/>
          </p:nvPr>
        </p:nvSpPr>
        <p:spPr/>
        <p:txBody>
          <a:bodyPr/>
          <a:lstStyle/>
          <a:p>
            <a:fld id="{6D8E5AF5-9844-4B5F-877D-C7E57D294B62}" type="slidenum">
              <a:rPr lang="vi-VN" smtClean="0"/>
              <a:t>‹#›</a:t>
            </a:fld>
            <a:endParaRPr lang="vi-VN"/>
          </a:p>
        </p:txBody>
      </p:sp>
    </p:spTree>
    <p:extLst>
      <p:ext uri="{BB962C8B-B14F-4D97-AF65-F5344CB8AC3E}">
        <p14:creationId xmlns:p14="http://schemas.microsoft.com/office/powerpoint/2010/main" val="2026246368"/>
      </p:ext>
    </p:extLst>
  </p:cSld>
  <p:clrMapOvr>
    <a:masterClrMapping/>
  </p:clrMapOvr>
  <p:transition spd="slow">
    <p:wip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7F7E47-F4B4-7F54-7D1B-5A650945ECFA}"/>
              </a:ext>
            </a:extLst>
          </p:cNvPr>
          <p:cNvSpPr>
            <a:spLocks noGrp="1"/>
          </p:cNvSpPr>
          <p:nvPr>
            <p:ph type="title"/>
          </p:nvPr>
        </p:nvSpPr>
        <p:spPr>
          <a:xfrm>
            <a:off x="629841" y="273844"/>
            <a:ext cx="7886700" cy="994172"/>
          </a:xfrm>
        </p:spPr>
        <p:txBody>
          <a:bodyPr/>
          <a:lstStyle/>
          <a:p>
            <a:r>
              <a:rPr lang="en-US"/>
              <a:t>Click to edit Master title style</a:t>
            </a:r>
            <a:endParaRPr lang="vi-VN"/>
          </a:p>
        </p:txBody>
      </p:sp>
      <p:sp>
        <p:nvSpPr>
          <p:cNvPr id="3" name="Text Placeholder 2">
            <a:extLst>
              <a:ext uri="{FF2B5EF4-FFF2-40B4-BE49-F238E27FC236}">
                <a16:creationId xmlns:a16="http://schemas.microsoft.com/office/drawing/2014/main" xmlns="" id="{358662D2-A0DB-8EDC-7443-AA34081F5468}"/>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859C3A36-3E92-98AC-CB9B-49AD8EB94B19}"/>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Text Placeholder 4">
            <a:extLst>
              <a:ext uri="{FF2B5EF4-FFF2-40B4-BE49-F238E27FC236}">
                <a16:creationId xmlns:a16="http://schemas.microsoft.com/office/drawing/2014/main" xmlns="" id="{66B25FCD-7A9B-4010-05D7-5382E2BB0FBD}"/>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F8F6BE47-ADB7-2A16-9C17-D1F680D6B159}"/>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7" name="Date Placeholder 6">
            <a:extLst>
              <a:ext uri="{FF2B5EF4-FFF2-40B4-BE49-F238E27FC236}">
                <a16:creationId xmlns:a16="http://schemas.microsoft.com/office/drawing/2014/main" xmlns="" id="{06644CBA-E466-3C73-022A-CD83B40BE139}"/>
              </a:ext>
            </a:extLst>
          </p:cNvPr>
          <p:cNvSpPr>
            <a:spLocks noGrp="1"/>
          </p:cNvSpPr>
          <p:nvPr>
            <p:ph type="dt" sz="half" idx="10"/>
          </p:nvPr>
        </p:nvSpPr>
        <p:spPr/>
        <p:txBody>
          <a:bodyPr/>
          <a:lstStyle/>
          <a:p>
            <a:fld id="{1F062F8B-C29A-4F4A-A8DB-6E1C63C8248D}" type="datetimeFigureOut">
              <a:rPr lang="vi-VN" smtClean="0"/>
              <a:t>04/04/2025</a:t>
            </a:fld>
            <a:endParaRPr lang="vi-VN"/>
          </a:p>
        </p:txBody>
      </p:sp>
      <p:sp>
        <p:nvSpPr>
          <p:cNvPr id="8" name="Footer Placeholder 7">
            <a:extLst>
              <a:ext uri="{FF2B5EF4-FFF2-40B4-BE49-F238E27FC236}">
                <a16:creationId xmlns:a16="http://schemas.microsoft.com/office/drawing/2014/main" xmlns="" id="{F79DEDC9-C568-4AD7-D7A9-30AED805C2F8}"/>
              </a:ext>
            </a:extLst>
          </p:cNvPr>
          <p:cNvSpPr>
            <a:spLocks noGrp="1"/>
          </p:cNvSpPr>
          <p:nvPr>
            <p:ph type="ftr" sz="quarter" idx="11"/>
          </p:nvPr>
        </p:nvSpPr>
        <p:spPr/>
        <p:txBody>
          <a:bodyPr/>
          <a:lstStyle/>
          <a:p>
            <a:endParaRPr lang="vi-VN"/>
          </a:p>
        </p:txBody>
      </p:sp>
      <p:sp>
        <p:nvSpPr>
          <p:cNvPr id="9" name="Slide Number Placeholder 8">
            <a:extLst>
              <a:ext uri="{FF2B5EF4-FFF2-40B4-BE49-F238E27FC236}">
                <a16:creationId xmlns:a16="http://schemas.microsoft.com/office/drawing/2014/main" xmlns="" id="{B9B1E6DF-DBD6-8A6D-AFE5-F2C2C68E4853}"/>
              </a:ext>
            </a:extLst>
          </p:cNvPr>
          <p:cNvSpPr>
            <a:spLocks noGrp="1"/>
          </p:cNvSpPr>
          <p:nvPr>
            <p:ph type="sldNum" sz="quarter" idx="12"/>
          </p:nvPr>
        </p:nvSpPr>
        <p:spPr/>
        <p:txBody>
          <a:bodyPr/>
          <a:lstStyle/>
          <a:p>
            <a:fld id="{6D8E5AF5-9844-4B5F-877D-C7E57D294B62}" type="slidenum">
              <a:rPr lang="vi-VN" smtClean="0"/>
              <a:t>‹#›</a:t>
            </a:fld>
            <a:endParaRPr lang="vi-VN"/>
          </a:p>
        </p:txBody>
      </p:sp>
    </p:spTree>
    <p:extLst>
      <p:ext uri="{BB962C8B-B14F-4D97-AF65-F5344CB8AC3E}">
        <p14:creationId xmlns:p14="http://schemas.microsoft.com/office/powerpoint/2010/main" val="3592484549"/>
      </p:ext>
    </p:extLst>
  </p:cSld>
  <p:clrMapOvr>
    <a:masterClrMapping/>
  </p:clrMapOvr>
  <p:transition spd="slow">
    <p:wip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A8191B9-E97B-AD00-52A8-4D946AE9335C}"/>
              </a:ext>
            </a:extLst>
          </p:cNvPr>
          <p:cNvSpPr>
            <a:spLocks noGrp="1"/>
          </p:cNvSpPr>
          <p:nvPr>
            <p:ph type="title"/>
          </p:nvPr>
        </p:nvSpPr>
        <p:spPr/>
        <p:txBody>
          <a:bodyPr/>
          <a:lstStyle/>
          <a:p>
            <a:r>
              <a:rPr lang="en-US"/>
              <a:t>Click to edit Master title style</a:t>
            </a:r>
            <a:endParaRPr lang="vi-VN"/>
          </a:p>
        </p:txBody>
      </p:sp>
      <p:sp>
        <p:nvSpPr>
          <p:cNvPr id="3" name="Date Placeholder 2">
            <a:extLst>
              <a:ext uri="{FF2B5EF4-FFF2-40B4-BE49-F238E27FC236}">
                <a16:creationId xmlns:a16="http://schemas.microsoft.com/office/drawing/2014/main" xmlns="" id="{0AF40718-D92E-9215-1B07-A390CA76F587}"/>
              </a:ext>
            </a:extLst>
          </p:cNvPr>
          <p:cNvSpPr>
            <a:spLocks noGrp="1"/>
          </p:cNvSpPr>
          <p:nvPr>
            <p:ph type="dt" sz="half" idx="10"/>
          </p:nvPr>
        </p:nvSpPr>
        <p:spPr/>
        <p:txBody>
          <a:bodyPr/>
          <a:lstStyle/>
          <a:p>
            <a:fld id="{1F062F8B-C29A-4F4A-A8DB-6E1C63C8248D}" type="datetimeFigureOut">
              <a:rPr lang="vi-VN" smtClean="0"/>
              <a:t>04/04/2025</a:t>
            </a:fld>
            <a:endParaRPr lang="vi-VN"/>
          </a:p>
        </p:txBody>
      </p:sp>
      <p:sp>
        <p:nvSpPr>
          <p:cNvPr id="4" name="Footer Placeholder 3">
            <a:extLst>
              <a:ext uri="{FF2B5EF4-FFF2-40B4-BE49-F238E27FC236}">
                <a16:creationId xmlns:a16="http://schemas.microsoft.com/office/drawing/2014/main" xmlns="" id="{159C5669-2747-FB92-A181-F99F1C6F6CFD}"/>
              </a:ext>
            </a:extLst>
          </p:cNvPr>
          <p:cNvSpPr>
            <a:spLocks noGrp="1"/>
          </p:cNvSpPr>
          <p:nvPr>
            <p:ph type="ftr" sz="quarter" idx="11"/>
          </p:nvPr>
        </p:nvSpPr>
        <p:spPr/>
        <p:txBody>
          <a:bodyPr/>
          <a:lstStyle/>
          <a:p>
            <a:endParaRPr lang="vi-VN"/>
          </a:p>
        </p:txBody>
      </p:sp>
      <p:sp>
        <p:nvSpPr>
          <p:cNvPr id="5" name="Slide Number Placeholder 4">
            <a:extLst>
              <a:ext uri="{FF2B5EF4-FFF2-40B4-BE49-F238E27FC236}">
                <a16:creationId xmlns:a16="http://schemas.microsoft.com/office/drawing/2014/main" xmlns="" id="{AF7CDB73-7258-D7A9-CFF5-A2FF9DDBF6B3}"/>
              </a:ext>
            </a:extLst>
          </p:cNvPr>
          <p:cNvSpPr>
            <a:spLocks noGrp="1"/>
          </p:cNvSpPr>
          <p:nvPr>
            <p:ph type="sldNum" sz="quarter" idx="12"/>
          </p:nvPr>
        </p:nvSpPr>
        <p:spPr/>
        <p:txBody>
          <a:bodyPr/>
          <a:lstStyle/>
          <a:p>
            <a:fld id="{6D8E5AF5-9844-4B5F-877D-C7E57D294B62}" type="slidenum">
              <a:rPr lang="vi-VN" smtClean="0"/>
              <a:t>‹#›</a:t>
            </a:fld>
            <a:endParaRPr lang="vi-VN"/>
          </a:p>
        </p:txBody>
      </p:sp>
    </p:spTree>
    <p:extLst>
      <p:ext uri="{BB962C8B-B14F-4D97-AF65-F5344CB8AC3E}">
        <p14:creationId xmlns:p14="http://schemas.microsoft.com/office/powerpoint/2010/main" val="3614704581"/>
      </p:ext>
    </p:extLst>
  </p:cSld>
  <p:clrMapOvr>
    <a:masterClrMapping/>
  </p:clrMapOvr>
  <p:transition spd="slow">
    <p:wip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29C7FC82-DBBB-CB9B-1A45-B10A32722DF6}"/>
              </a:ext>
            </a:extLst>
          </p:cNvPr>
          <p:cNvSpPr>
            <a:spLocks noGrp="1"/>
          </p:cNvSpPr>
          <p:nvPr>
            <p:ph type="dt" sz="half" idx="10"/>
          </p:nvPr>
        </p:nvSpPr>
        <p:spPr/>
        <p:txBody>
          <a:bodyPr/>
          <a:lstStyle/>
          <a:p>
            <a:fld id="{1F062F8B-C29A-4F4A-A8DB-6E1C63C8248D}" type="datetimeFigureOut">
              <a:rPr lang="vi-VN" smtClean="0"/>
              <a:t>04/04/2025</a:t>
            </a:fld>
            <a:endParaRPr lang="vi-VN"/>
          </a:p>
        </p:txBody>
      </p:sp>
      <p:sp>
        <p:nvSpPr>
          <p:cNvPr id="3" name="Footer Placeholder 2">
            <a:extLst>
              <a:ext uri="{FF2B5EF4-FFF2-40B4-BE49-F238E27FC236}">
                <a16:creationId xmlns:a16="http://schemas.microsoft.com/office/drawing/2014/main" xmlns="" id="{45976601-3A54-6CD9-B8DE-228C4D9D5922}"/>
              </a:ext>
            </a:extLst>
          </p:cNvPr>
          <p:cNvSpPr>
            <a:spLocks noGrp="1"/>
          </p:cNvSpPr>
          <p:nvPr>
            <p:ph type="ftr" sz="quarter" idx="11"/>
          </p:nvPr>
        </p:nvSpPr>
        <p:spPr/>
        <p:txBody>
          <a:bodyPr/>
          <a:lstStyle/>
          <a:p>
            <a:endParaRPr lang="vi-VN"/>
          </a:p>
        </p:txBody>
      </p:sp>
      <p:sp>
        <p:nvSpPr>
          <p:cNvPr id="4" name="Slide Number Placeholder 3">
            <a:extLst>
              <a:ext uri="{FF2B5EF4-FFF2-40B4-BE49-F238E27FC236}">
                <a16:creationId xmlns:a16="http://schemas.microsoft.com/office/drawing/2014/main" xmlns="" id="{1F22F146-2803-7B37-FAE2-4AB5C3F7FC32}"/>
              </a:ext>
            </a:extLst>
          </p:cNvPr>
          <p:cNvSpPr>
            <a:spLocks noGrp="1"/>
          </p:cNvSpPr>
          <p:nvPr>
            <p:ph type="sldNum" sz="quarter" idx="12"/>
          </p:nvPr>
        </p:nvSpPr>
        <p:spPr/>
        <p:txBody>
          <a:bodyPr/>
          <a:lstStyle/>
          <a:p>
            <a:fld id="{6D8E5AF5-9844-4B5F-877D-C7E57D294B62}" type="slidenum">
              <a:rPr lang="vi-VN" smtClean="0"/>
              <a:t>‹#›</a:t>
            </a:fld>
            <a:endParaRPr lang="vi-VN"/>
          </a:p>
        </p:txBody>
      </p:sp>
    </p:spTree>
    <p:extLst>
      <p:ext uri="{BB962C8B-B14F-4D97-AF65-F5344CB8AC3E}">
        <p14:creationId xmlns:p14="http://schemas.microsoft.com/office/powerpoint/2010/main" val="202411917"/>
      </p:ext>
    </p:extLst>
  </p:cSld>
  <p:clrMapOvr>
    <a:masterClrMapping/>
  </p:clrMapOvr>
  <p:transition spd="slow">
    <p:wip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B6EA546-AC04-FF4B-7481-F446E0DE8047}"/>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vi-VN"/>
          </a:p>
        </p:txBody>
      </p:sp>
      <p:sp>
        <p:nvSpPr>
          <p:cNvPr id="3" name="Content Placeholder 2">
            <a:extLst>
              <a:ext uri="{FF2B5EF4-FFF2-40B4-BE49-F238E27FC236}">
                <a16:creationId xmlns:a16="http://schemas.microsoft.com/office/drawing/2014/main" xmlns="" id="{09CA9259-2C9C-9E6A-492C-9EC11A54FBE0}"/>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Text Placeholder 3">
            <a:extLst>
              <a:ext uri="{FF2B5EF4-FFF2-40B4-BE49-F238E27FC236}">
                <a16:creationId xmlns:a16="http://schemas.microsoft.com/office/drawing/2014/main" xmlns="" id="{E26A6958-C1A4-F0BD-D52F-4D574D2163B1}"/>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xmlns="" id="{1368D5BA-826A-E16D-337E-0CDB993B0035}"/>
              </a:ext>
            </a:extLst>
          </p:cNvPr>
          <p:cNvSpPr>
            <a:spLocks noGrp="1"/>
          </p:cNvSpPr>
          <p:nvPr>
            <p:ph type="dt" sz="half" idx="10"/>
          </p:nvPr>
        </p:nvSpPr>
        <p:spPr/>
        <p:txBody>
          <a:bodyPr/>
          <a:lstStyle/>
          <a:p>
            <a:fld id="{1F062F8B-C29A-4F4A-A8DB-6E1C63C8248D}" type="datetimeFigureOut">
              <a:rPr lang="vi-VN" smtClean="0"/>
              <a:t>04/04/2025</a:t>
            </a:fld>
            <a:endParaRPr lang="vi-VN"/>
          </a:p>
        </p:txBody>
      </p:sp>
      <p:sp>
        <p:nvSpPr>
          <p:cNvPr id="6" name="Footer Placeholder 5">
            <a:extLst>
              <a:ext uri="{FF2B5EF4-FFF2-40B4-BE49-F238E27FC236}">
                <a16:creationId xmlns:a16="http://schemas.microsoft.com/office/drawing/2014/main" xmlns="" id="{F9930282-D5B1-CCDA-B67E-00AA95455FEA}"/>
              </a:ext>
            </a:extLst>
          </p:cNvPr>
          <p:cNvSpPr>
            <a:spLocks noGrp="1"/>
          </p:cNvSpPr>
          <p:nvPr>
            <p:ph type="ftr" sz="quarter" idx="11"/>
          </p:nvPr>
        </p:nvSpPr>
        <p:spPr/>
        <p:txBody>
          <a:bodyPr/>
          <a:lstStyle/>
          <a:p>
            <a:endParaRPr lang="vi-VN"/>
          </a:p>
        </p:txBody>
      </p:sp>
      <p:sp>
        <p:nvSpPr>
          <p:cNvPr id="7" name="Slide Number Placeholder 6">
            <a:extLst>
              <a:ext uri="{FF2B5EF4-FFF2-40B4-BE49-F238E27FC236}">
                <a16:creationId xmlns:a16="http://schemas.microsoft.com/office/drawing/2014/main" xmlns="" id="{0D90CEB2-29DA-A98C-8ED6-6FF7CF930F27}"/>
              </a:ext>
            </a:extLst>
          </p:cNvPr>
          <p:cNvSpPr>
            <a:spLocks noGrp="1"/>
          </p:cNvSpPr>
          <p:nvPr>
            <p:ph type="sldNum" sz="quarter" idx="12"/>
          </p:nvPr>
        </p:nvSpPr>
        <p:spPr/>
        <p:txBody>
          <a:bodyPr/>
          <a:lstStyle/>
          <a:p>
            <a:fld id="{6D8E5AF5-9844-4B5F-877D-C7E57D294B62}" type="slidenum">
              <a:rPr lang="vi-VN" smtClean="0"/>
              <a:t>‹#›</a:t>
            </a:fld>
            <a:endParaRPr lang="vi-VN"/>
          </a:p>
        </p:txBody>
      </p:sp>
    </p:spTree>
    <p:extLst>
      <p:ext uri="{BB962C8B-B14F-4D97-AF65-F5344CB8AC3E}">
        <p14:creationId xmlns:p14="http://schemas.microsoft.com/office/powerpoint/2010/main" val="1639243711"/>
      </p:ext>
    </p:extLst>
  </p:cSld>
  <p:clrMapOvr>
    <a:masterClrMapping/>
  </p:clrMapOvr>
  <p:transition spd="slow">
    <p:wip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2868AE-BD2B-8C90-B60C-7F78A690CD4D}"/>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vi-VN"/>
          </a:p>
        </p:txBody>
      </p:sp>
      <p:sp>
        <p:nvSpPr>
          <p:cNvPr id="3" name="Picture Placeholder 2">
            <a:extLst>
              <a:ext uri="{FF2B5EF4-FFF2-40B4-BE49-F238E27FC236}">
                <a16:creationId xmlns:a16="http://schemas.microsoft.com/office/drawing/2014/main" xmlns="" id="{FEED1A09-A951-4CF5-4FA7-0AFB319D65F9}"/>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vi-VN"/>
          </a:p>
        </p:txBody>
      </p:sp>
      <p:sp>
        <p:nvSpPr>
          <p:cNvPr id="4" name="Text Placeholder 3">
            <a:extLst>
              <a:ext uri="{FF2B5EF4-FFF2-40B4-BE49-F238E27FC236}">
                <a16:creationId xmlns:a16="http://schemas.microsoft.com/office/drawing/2014/main" xmlns="" id="{66F6EFED-4669-CBAB-0C4E-D70B3AD12843}"/>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xmlns="" id="{3C1EEE1E-5589-29B2-0819-DC5882B5F289}"/>
              </a:ext>
            </a:extLst>
          </p:cNvPr>
          <p:cNvSpPr>
            <a:spLocks noGrp="1"/>
          </p:cNvSpPr>
          <p:nvPr>
            <p:ph type="dt" sz="half" idx="10"/>
          </p:nvPr>
        </p:nvSpPr>
        <p:spPr/>
        <p:txBody>
          <a:bodyPr/>
          <a:lstStyle/>
          <a:p>
            <a:fld id="{1F062F8B-C29A-4F4A-A8DB-6E1C63C8248D}" type="datetimeFigureOut">
              <a:rPr lang="vi-VN" smtClean="0"/>
              <a:t>04/04/2025</a:t>
            </a:fld>
            <a:endParaRPr lang="vi-VN"/>
          </a:p>
        </p:txBody>
      </p:sp>
      <p:sp>
        <p:nvSpPr>
          <p:cNvPr id="6" name="Footer Placeholder 5">
            <a:extLst>
              <a:ext uri="{FF2B5EF4-FFF2-40B4-BE49-F238E27FC236}">
                <a16:creationId xmlns:a16="http://schemas.microsoft.com/office/drawing/2014/main" xmlns="" id="{ABD390F5-1431-D39A-BC78-5905BC97E509}"/>
              </a:ext>
            </a:extLst>
          </p:cNvPr>
          <p:cNvSpPr>
            <a:spLocks noGrp="1"/>
          </p:cNvSpPr>
          <p:nvPr>
            <p:ph type="ftr" sz="quarter" idx="11"/>
          </p:nvPr>
        </p:nvSpPr>
        <p:spPr/>
        <p:txBody>
          <a:bodyPr/>
          <a:lstStyle/>
          <a:p>
            <a:endParaRPr lang="vi-VN"/>
          </a:p>
        </p:txBody>
      </p:sp>
      <p:sp>
        <p:nvSpPr>
          <p:cNvPr id="7" name="Slide Number Placeholder 6">
            <a:extLst>
              <a:ext uri="{FF2B5EF4-FFF2-40B4-BE49-F238E27FC236}">
                <a16:creationId xmlns:a16="http://schemas.microsoft.com/office/drawing/2014/main" xmlns="" id="{6574E33E-C1F2-ED34-90D9-5AB40C5B1BF0}"/>
              </a:ext>
            </a:extLst>
          </p:cNvPr>
          <p:cNvSpPr>
            <a:spLocks noGrp="1"/>
          </p:cNvSpPr>
          <p:nvPr>
            <p:ph type="sldNum" sz="quarter" idx="12"/>
          </p:nvPr>
        </p:nvSpPr>
        <p:spPr/>
        <p:txBody>
          <a:bodyPr/>
          <a:lstStyle/>
          <a:p>
            <a:fld id="{6D8E5AF5-9844-4B5F-877D-C7E57D294B62}" type="slidenum">
              <a:rPr lang="vi-VN" smtClean="0"/>
              <a:t>‹#›</a:t>
            </a:fld>
            <a:endParaRPr lang="vi-VN"/>
          </a:p>
        </p:txBody>
      </p:sp>
    </p:spTree>
    <p:extLst>
      <p:ext uri="{BB962C8B-B14F-4D97-AF65-F5344CB8AC3E}">
        <p14:creationId xmlns:p14="http://schemas.microsoft.com/office/powerpoint/2010/main" val="732041102"/>
      </p:ext>
    </p:extLst>
  </p:cSld>
  <p:clrMapOvr>
    <a:masterClrMapping/>
  </p:clrMapOvr>
  <p:transition spd="slow">
    <p:wip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B34516D-61D7-9C7F-2DBC-18164A11176E}"/>
              </a:ext>
            </a:extLst>
          </p:cNvPr>
          <p:cNvSpPr>
            <a:spLocks noGrp="1"/>
          </p:cNvSpPr>
          <p:nvPr>
            <p:ph type="title"/>
          </p:nvPr>
        </p:nvSpPr>
        <p:spPr/>
        <p:txBody>
          <a:bodyPr/>
          <a:lstStyle/>
          <a:p>
            <a:r>
              <a:rPr lang="en-US"/>
              <a:t>Click to edit Master title style</a:t>
            </a:r>
            <a:endParaRPr lang="vi-VN"/>
          </a:p>
        </p:txBody>
      </p:sp>
      <p:sp>
        <p:nvSpPr>
          <p:cNvPr id="3" name="Vertical Text Placeholder 2">
            <a:extLst>
              <a:ext uri="{FF2B5EF4-FFF2-40B4-BE49-F238E27FC236}">
                <a16:creationId xmlns:a16="http://schemas.microsoft.com/office/drawing/2014/main" xmlns="" id="{A5E56DBE-ED17-3382-E034-4AE31F7C1CA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xmlns="" id="{88F20A78-D94E-F5D6-0197-AB137213513A}"/>
              </a:ext>
            </a:extLst>
          </p:cNvPr>
          <p:cNvSpPr>
            <a:spLocks noGrp="1"/>
          </p:cNvSpPr>
          <p:nvPr>
            <p:ph type="dt" sz="half" idx="10"/>
          </p:nvPr>
        </p:nvSpPr>
        <p:spPr/>
        <p:txBody>
          <a:bodyPr/>
          <a:lstStyle/>
          <a:p>
            <a:fld id="{1F062F8B-C29A-4F4A-A8DB-6E1C63C8248D}" type="datetimeFigureOut">
              <a:rPr lang="vi-VN" smtClean="0"/>
              <a:t>04/04/2025</a:t>
            </a:fld>
            <a:endParaRPr lang="vi-VN"/>
          </a:p>
        </p:txBody>
      </p:sp>
      <p:sp>
        <p:nvSpPr>
          <p:cNvPr id="5" name="Footer Placeholder 4">
            <a:extLst>
              <a:ext uri="{FF2B5EF4-FFF2-40B4-BE49-F238E27FC236}">
                <a16:creationId xmlns:a16="http://schemas.microsoft.com/office/drawing/2014/main" xmlns="" id="{AB1F5CDD-BF9A-3B66-85C6-4BEBEF1097CA}"/>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xmlns="" id="{678DC60D-A652-8C50-F0A0-1A0321AF4852}"/>
              </a:ext>
            </a:extLst>
          </p:cNvPr>
          <p:cNvSpPr>
            <a:spLocks noGrp="1"/>
          </p:cNvSpPr>
          <p:nvPr>
            <p:ph type="sldNum" sz="quarter" idx="12"/>
          </p:nvPr>
        </p:nvSpPr>
        <p:spPr/>
        <p:txBody>
          <a:bodyPr/>
          <a:lstStyle/>
          <a:p>
            <a:fld id="{6D8E5AF5-9844-4B5F-877D-C7E57D294B62}" type="slidenum">
              <a:rPr lang="vi-VN" smtClean="0"/>
              <a:t>‹#›</a:t>
            </a:fld>
            <a:endParaRPr lang="vi-VN"/>
          </a:p>
        </p:txBody>
      </p:sp>
    </p:spTree>
    <p:extLst>
      <p:ext uri="{BB962C8B-B14F-4D97-AF65-F5344CB8AC3E}">
        <p14:creationId xmlns:p14="http://schemas.microsoft.com/office/powerpoint/2010/main" val="2949395117"/>
      </p:ext>
    </p:extLst>
  </p:cSld>
  <p:clrMapOvr>
    <a:masterClrMapping/>
  </p:clrMapOvr>
  <p:transition spd="slow">
    <p:wip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6657D458-5F27-5714-58F8-C2C872E65C5C}"/>
              </a:ext>
            </a:extLst>
          </p:cNvPr>
          <p:cNvSpPr>
            <a:spLocks noGrp="1"/>
          </p:cNvSpPr>
          <p:nvPr>
            <p:ph type="title" orient="vert"/>
          </p:nvPr>
        </p:nvSpPr>
        <p:spPr>
          <a:xfrm>
            <a:off x="6543675" y="273844"/>
            <a:ext cx="1971675" cy="4358879"/>
          </a:xfrm>
        </p:spPr>
        <p:txBody>
          <a:bodyPr vert="eaVert"/>
          <a:lstStyle/>
          <a:p>
            <a:r>
              <a:rPr lang="en-US"/>
              <a:t>Click to edit Master title style</a:t>
            </a:r>
            <a:endParaRPr lang="vi-VN"/>
          </a:p>
        </p:txBody>
      </p:sp>
      <p:sp>
        <p:nvSpPr>
          <p:cNvPr id="3" name="Vertical Text Placeholder 2">
            <a:extLst>
              <a:ext uri="{FF2B5EF4-FFF2-40B4-BE49-F238E27FC236}">
                <a16:creationId xmlns:a16="http://schemas.microsoft.com/office/drawing/2014/main" xmlns="" id="{B39F88FC-AAAB-B7CE-5C2E-F468D1C8F9CB}"/>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xmlns="" id="{CD55E813-B7F2-C298-5801-5FD503478992}"/>
              </a:ext>
            </a:extLst>
          </p:cNvPr>
          <p:cNvSpPr>
            <a:spLocks noGrp="1"/>
          </p:cNvSpPr>
          <p:nvPr>
            <p:ph type="dt" sz="half" idx="10"/>
          </p:nvPr>
        </p:nvSpPr>
        <p:spPr/>
        <p:txBody>
          <a:bodyPr/>
          <a:lstStyle/>
          <a:p>
            <a:fld id="{1F062F8B-C29A-4F4A-A8DB-6E1C63C8248D}" type="datetimeFigureOut">
              <a:rPr lang="vi-VN" smtClean="0"/>
              <a:t>04/04/2025</a:t>
            </a:fld>
            <a:endParaRPr lang="vi-VN"/>
          </a:p>
        </p:txBody>
      </p:sp>
      <p:sp>
        <p:nvSpPr>
          <p:cNvPr id="5" name="Footer Placeholder 4">
            <a:extLst>
              <a:ext uri="{FF2B5EF4-FFF2-40B4-BE49-F238E27FC236}">
                <a16:creationId xmlns:a16="http://schemas.microsoft.com/office/drawing/2014/main" xmlns="" id="{227BB139-B483-DE1D-D32D-2B29C092C2D0}"/>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xmlns="" id="{70ACDC7F-7726-B204-29DB-D637C57FE3F2}"/>
              </a:ext>
            </a:extLst>
          </p:cNvPr>
          <p:cNvSpPr>
            <a:spLocks noGrp="1"/>
          </p:cNvSpPr>
          <p:nvPr>
            <p:ph type="sldNum" sz="quarter" idx="12"/>
          </p:nvPr>
        </p:nvSpPr>
        <p:spPr/>
        <p:txBody>
          <a:bodyPr/>
          <a:lstStyle/>
          <a:p>
            <a:fld id="{6D8E5AF5-9844-4B5F-877D-C7E57D294B62}" type="slidenum">
              <a:rPr lang="vi-VN" smtClean="0"/>
              <a:t>‹#›</a:t>
            </a:fld>
            <a:endParaRPr lang="vi-VN"/>
          </a:p>
        </p:txBody>
      </p:sp>
    </p:spTree>
    <p:extLst>
      <p:ext uri="{BB962C8B-B14F-4D97-AF65-F5344CB8AC3E}">
        <p14:creationId xmlns:p14="http://schemas.microsoft.com/office/powerpoint/2010/main" val="1372930702"/>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3.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lt2"/>
              </a:buClr>
              <a:buSzPts val="2800"/>
              <a:buFont typeface="Advent Pro"/>
              <a:buNone/>
              <a:defRPr sz="2800" b="1">
                <a:solidFill>
                  <a:schemeClr val="lt2"/>
                </a:solidFill>
                <a:latin typeface="Advent Pro"/>
                <a:ea typeface="Advent Pro"/>
                <a:cs typeface="Advent Pro"/>
                <a:sym typeface="Advent Pro"/>
              </a:defRPr>
            </a:lvl1pPr>
            <a:lvl2pPr lvl="1">
              <a:spcBef>
                <a:spcPts val="0"/>
              </a:spcBef>
              <a:spcAft>
                <a:spcPts val="0"/>
              </a:spcAft>
              <a:buClr>
                <a:schemeClr val="lt2"/>
              </a:buClr>
              <a:buSzPts val="2800"/>
              <a:buNone/>
              <a:defRPr sz="2800">
                <a:solidFill>
                  <a:schemeClr val="lt2"/>
                </a:solidFill>
              </a:defRPr>
            </a:lvl2pPr>
            <a:lvl3pPr lvl="2">
              <a:spcBef>
                <a:spcPts val="0"/>
              </a:spcBef>
              <a:spcAft>
                <a:spcPts val="0"/>
              </a:spcAft>
              <a:buClr>
                <a:schemeClr val="lt2"/>
              </a:buClr>
              <a:buSzPts val="2800"/>
              <a:buNone/>
              <a:defRPr sz="2800">
                <a:solidFill>
                  <a:schemeClr val="lt2"/>
                </a:solidFill>
              </a:defRPr>
            </a:lvl3pPr>
            <a:lvl4pPr lvl="3">
              <a:spcBef>
                <a:spcPts val="0"/>
              </a:spcBef>
              <a:spcAft>
                <a:spcPts val="0"/>
              </a:spcAft>
              <a:buClr>
                <a:schemeClr val="lt2"/>
              </a:buClr>
              <a:buSzPts val="2800"/>
              <a:buNone/>
              <a:defRPr sz="2800">
                <a:solidFill>
                  <a:schemeClr val="lt2"/>
                </a:solidFill>
              </a:defRPr>
            </a:lvl4pPr>
            <a:lvl5pPr lvl="4">
              <a:spcBef>
                <a:spcPts val="0"/>
              </a:spcBef>
              <a:spcAft>
                <a:spcPts val="0"/>
              </a:spcAft>
              <a:buClr>
                <a:schemeClr val="lt2"/>
              </a:buClr>
              <a:buSzPts val="2800"/>
              <a:buNone/>
              <a:defRPr sz="2800">
                <a:solidFill>
                  <a:schemeClr val="lt2"/>
                </a:solidFill>
              </a:defRPr>
            </a:lvl5pPr>
            <a:lvl6pPr lvl="5">
              <a:spcBef>
                <a:spcPts val="0"/>
              </a:spcBef>
              <a:spcAft>
                <a:spcPts val="0"/>
              </a:spcAft>
              <a:buClr>
                <a:schemeClr val="lt2"/>
              </a:buClr>
              <a:buSzPts val="2800"/>
              <a:buNone/>
              <a:defRPr sz="2800">
                <a:solidFill>
                  <a:schemeClr val="lt2"/>
                </a:solidFill>
              </a:defRPr>
            </a:lvl6pPr>
            <a:lvl7pPr lvl="6">
              <a:spcBef>
                <a:spcPts val="0"/>
              </a:spcBef>
              <a:spcAft>
                <a:spcPts val="0"/>
              </a:spcAft>
              <a:buClr>
                <a:schemeClr val="lt2"/>
              </a:buClr>
              <a:buSzPts val="2800"/>
              <a:buNone/>
              <a:defRPr sz="2800">
                <a:solidFill>
                  <a:schemeClr val="lt2"/>
                </a:solidFill>
              </a:defRPr>
            </a:lvl7pPr>
            <a:lvl8pPr lvl="7">
              <a:spcBef>
                <a:spcPts val="0"/>
              </a:spcBef>
              <a:spcAft>
                <a:spcPts val="0"/>
              </a:spcAft>
              <a:buClr>
                <a:schemeClr val="lt2"/>
              </a:buClr>
              <a:buSzPts val="2800"/>
              <a:buNone/>
              <a:defRPr sz="2800">
                <a:solidFill>
                  <a:schemeClr val="lt2"/>
                </a:solidFill>
              </a:defRPr>
            </a:lvl8pPr>
            <a:lvl9pPr lvl="8">
              <a:spcBef>
                <a:spcPts val="0"/>
              </a:spcBef>
              <a:spcAft>
                <a:spcPts val="0"/>
              </a:spcAft>
              <a:buClr>
                <a:schemeClr val="lt2"/>
              </a:buClr>
              <a:buSzPts val="2800"/>
              <a:buNone/>
              <a:defRPr sz="2800">
                <a:solidFill>
                  <a:schemeClr val="lt2"/>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00000"/>
              </a:lnSpc>
              <a:spcBef>
                <a:spcPts val="0"/>
              </a:spcBef>
              <a:spcAft>
                <a:spcPts val="0"/>
              </a:spcAft>
              <a:buClr>
                <a:schemeClr val="lt2"/>
              </a:buClr>
              <a:buSzPts val="1800"/>
              <a:buFont typeface="Advent Pro"/>
              <a:buChar char="●"/>
              <a:defRPr sz="1800">
                <a:solidFill>
                  <a:schemeClr val="lt2"/>
                </a:solidFill>
                <a:latin typeface="Advent Pro"/>
                <a:ea typeface="Advent Pro"/>
                <a:cs typeface="Advent Pro"/>
                <a:sym typeface="Advent Pro"/>
              </a:defRPr>
            </a:lvl1pPr>
            <a:lvl2pPr marL="914400" lvl="1" indent="-317500">
              <a:lnSpc>
                <a:spcPct val="100000"/>
              </a:lnSpc>
              <a:spcBef>
                <a:spcPts val="1600"/>
              </a:spcBef>
              <a:spcAft>
                <a:spcPts val="0"/>
              </a:spcAft>
              <a:buClr>
                <a:schemeClr val="lt2"/>
              </a:buClr>
              <a:buSzPts val="1400"/>
              <a:buFont typeface="Advent Pro"/>
              <a:buChar char="○"/>
              <a:defRPr>
                <a:solidFill>
                  <a:schemeClr val="lt2"/>
                </a:solidFill>
                <a:latin typeface="Advent Pro"/>
                <a:ea typeface="Advent Pro"/>
                <a:cs typeface="Advent Pro"/>
                <a:sym typeface="Advent Pro"/>
              </a:defRPr>
            </a:lvl2pPr>
            <a:lvl3pPr marL="1371600" lvl="2" indent="-317500">
              <a:lnSpc>
                <a:spcPct val="100000"/>
              </a:lnSpc>
              <a:spcBef>
                <a:spcPts val="1600"/>
              </a:spcBef>
              <a:spcAft>
                <a:spcPts val="0"/>
              </a:spcAft>
              <a:buClr>
                <a:schemeClr val="lt2"/>
              </a:buClr>
              <a:buSzPts val="1400"/>
              <a:buFont typeface="Advent Pro"/>
              <a:buChar char="■"/>
              <a:defRPr>
                <a:solidFill>
                  <a:schemeClr val="lt2"/>
                </a:solidFill>
                <a:latin typeface="Advent Pro"/>
                <a:ea typeface="Advent Pro"/>
                <a:cs typeface="Advent Pro"/>
                <a:sym typeface="Advent Pro"/>
              </a:defRPr>
            </a:lvl3pPr>
            <a:lvl4pPr marL="1828800" lvl="3" indent="-317500">
              <a:lnSpc>
                <a:spcPct val="100000"/>
              </a:lnSpc>
              <a:spcBef>
                <a:spcPts val="1600"/>
              </a:spcBef>
              <a:spcAft>
                <a:spcPts val="0"/>
              </a:spcAft>
              <a:buClr>
                <a:schemeClr val="lt2"/>
              </a:buClr>
              <a:buSzPts val="1400"/>
              <a:buFont typeface="Advent Pro"/>
              <a:buChar char="●"/>
              <a:defRPr>
                <a:solidFill>
                  <a:schemeClr val="lt2"/>
                </a:solidFill>
                <a:latin typeface="Advent Pro"/>
                <a:ea typeface="Advent Pro"/>
                <a:cs typeface="Advent Pro"/>
                <a:sym typeface="Advent Pro"/>
              </a:defRPr>
            </a:lvl4pPr>
            <a:lvl5pPr marL="2286000" lvl="4" indent="-317500">
              <a:lnSpc>
                <a:spcPct val="100000"/>
              </a:lnSpc>
              <a:spcBef>
                <a:spcPts val="1600"/>
              </a:spcBef>
              <a:spcAft>
                <a:spcPts val="0"/>
              </a:spcAft>
              <a:buClr>
                <a:schemeClr val="lt2"/>
              </a:buClr>
              <a:buSzPts val="1400"/>
              <a:buFont typeface="Advent Pro"/>
              <a:buChar char="○"/>
              <a:defRPr>
                <a:solidFill>
                  <a:schemeClr val="lt2"/>
                </a:solidFill>
                <a:latin typeface="Advent Pro"/>
                <a:ea typeface="Advent Pro"/>
                <a:cs typeface="Advent Pro"/>
                <a:sym typeface="Advent Pro"/>
              </a:defRPr>
            </a:lvl5pPr>
            <a:lvl6pPr marL="2743200" lvl="5" indent="-317500">
              <a:lnSpc>
                <a:spcPct val="100000"/>
              </a:lnSpc>
              <a:spcBef>
                <a:spcPts val="1600"/>
              </a:spcBef>
              <a:spcAft>
                <a:spcPts val="0"/>
              </a:spcAft>
              <a:buClr>
                <a:schemeClr val="lt2"/>
              </a:buClr>
              <a:buSzPts val="1400"/>
              <a:buFont typeface="Advent Pro"/>
              <a:buChar char="■"/>
              <a:defRPr>
                <a:solidFill>
                  <a:schemeClr val="lt2"/>
                </a:solidFill>
                <a:latin typeface="Advent Pro"/>
                <a:ea typeface="Advent Pro"/>
                <a:cs typeface="Advent Pro"/>
                <a:sym typeface="Advent Pro"/>
              </a:defRPr>
            </a:lvl6pPr>
            <a:lvl7pPr marL="3200400" lvl="6" indent="-317500">
              <a:lnSpc>
                <a:spcPct val="100000"/>
              </a:lnSpc>
              <a:spcBef>
                <a:spcPts val="1600"/>
              </a:spcBef>
              <a:spcAft>
                <a:spcPts val="0"/>
              </a:spcAft>
              <a:buClr>
                <a:schemeClr val="lt2"/>
              </a:buClr>
              <a:buSzPts val="1400"/>
              <a:buFont typeface="Advent Pro"/>
              <a:buChar char="●"/>
              <a:defRPr>
                <a:solidFill>
                  <a:schemeClr val="lt2"/>
                </a:solidFill>
                <a:latin typeface="Advent Pro"/>
                <a:ea typeface="Advent Pro"/>
                <a:cs typeface="Advent Pro"/>
                <a:sym typeface="Advent Pro"/>
              </a:defRPr>
            </a:lvl7pPr>
            <a:lvl8pPr marL="3657600" lvl="7" indent="-317500">
              <a:lnSpc>
                <a:spcPct val="100000"/>
              </a:lnSpc>
              <a:spcBef>
                <a:spcPts val="1600"/>
              </a:spcBef>
              <a:spcAft>
                <a:spcPts val="0"/>
              </a:spcAft>
              <a:buClr>
                <a:schemeClr val="lt2"/>
              </a:buClr>
              <a:buSzPts val="1400"/>
              <a:buFont typeface="Advent Pro"/>
              <a:buChar char="○"/>
              <a:defRPr>
                <a:solidFill>
                  <a:schemeClr val="lt2"/>
                </a:solidFill>
                <a:latin typeface="Advent Pro"/>
                <a:ea typeface="Advent Pro"/>
                <a:cs typeface="Advent Pro"/>
                <a:sym typeface="Advent Pro"/>
              </a:defRPr>
            </a:lvl8pPr>
            <a:lvl9pPr marL="4114800" lvl="8" indent="-317500">
              <a:lnSpc>
                <a:spcPct val="100000"/>
              </a:lnSpc>
              <a:spcBef>
                <a:spcPts val="1600"/>
              </a:spcBef>
              <a:spcAft>
                <a:spcPts val="1600"/>
              </a:spcAft>
              <a:buClr>
                <a:schemeClr val="lt2"/>
              </a:buClr>
              <a:buSzPts val="1400"/>
              <a:buFont typeface="Advent Pro"/>
              <a:buChar char="■"/>
              <a:defRPr>
                <a:solidFill>
                  <a:schemeClr val="lt2"/>
                </a:solidFill>
                <a:latin typeface="Advent Pro"/>
                <a:ea typeface="Advent Pro"/>
                <a:cs typeface="Advent Pro"/>
                <a:sym typeface="Advent Pro"/>
              </a:defRPr>
            </a:lvl9pPr>
          </a:lstStyle>
          <a:p>
            <a:endParaRPr/>
          </a:p>
        </p:txBody>
      </p:sp>
    </p:spTree>
  </p:cSld>
  <p:clrMap bg1="lt1" tx1="dk1" bg2="dk2" tx2="lt2" accent1="accent1" accent2="accent2" accent3="accent3" accent4="accent4" accent5="accent5" accent6="accent6" hlink="hlink" folHlink="folHlink"/>
  <p:sldLayoutIdLst>
    <p:sldLayoutId id="2147483650" r:id="rId1"/>
    <p:sldLayoutId id="2147483660" r:id="rId2"/>
    <p:sldLayoutId id="2147483661" r:id="rId3"/>
    <p:sldLayoutId id="2147483662" r:id="rId4"/>
    <p:sldLayoutId id="2147483664" r:id="rId5"/>
    <p:sldLayoutId id="2147483668"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868327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ABE2FF3C-A215-9713-6804-73D1D98F923F}"/>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vi-VN"/>
          </a:p>
        </p:txBody>
      </p:sp>
      <p:sp>
        <p:nvSpPr>
          <p:cNvPr id="3" name="Text Placeholder 2">
            <a:extLst>
              <a:ext uri="{FF2B5EF4-FFF2-40B4-BE49-F238E27FC236}">
                <a16:creationId xmlns:a16="http://schemas.microsoft.com/office/drawing/2014/main" xmlns="" id="{7270F61A-222B-868D-45F3-418553AE1991}"/>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xmlns="" id="{1214C3E4-1B67-7EC4-6738-CF988EAEF828}"/>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82000"/>
                  </a:schemeClr>
                </a:solidFill>
              </a:defRPr>
            </a:lvl1pPr>
          </a:lstStyle>
          <a:p>
            <a:fld id="{1F062F8B-C29A-4F4A-A8DB-6E1C63C8248D}" type="datetimeFigureOut">
              <a:rPr lang="vi-VN" smtClean="0"/>
              <a:t>04/04/2025</a:t>
            </a:fld>
            <a:endParaRPr lang="vi-VN"/>
          </a:p>
        </p:txBody>
      </p:sp>
      <p:sp>
        <p:nvSpPr>
          <p:cNvPr id="5" name="Footer Placeholder 4">
            <a:extLst>
              <a:ext uri="{FF2B5EF4-FFF2-40B4-BE49-F238E27FC236}">
                <a16:creationId xmlns:a16="http://schemas.microsoft.com/office/drawing/2014/main" xmlns="" id="{BD5B5977-6AC2-76F3-83FD-4C3537F37718}"/>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vi-VN"/>
          </a:p>
        </p:txBody>
      </p:sp>
      <p:sp>
        <p:nvSpPr>
          <p:cNvPr id="6" name="Slide Number Placeholder 5">
            <a:extLst>
              <a:ext uri="{FF2B5EF4-FFF2-40B4-BE49-F238E27FC236}">
                <a16:creationId xmlns:a16="http://schemas.microsoft.com/office/drawing/2014/main" xmlns="" id="{8D92AA85-5C9B-BA8F-AD6D-918700D25371}"/>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82000"/>
                  </a:schemeClr>
                </a:solidFill>
              </a:defRPr>
            </a:lvl1pPr>
          </a:lstStyle>
          <a:p>
            <a:fld id="{6D8E5AF5-9844-4B5F-877D-C7E57D294B62}" type="slidenum">
              <a:rPr lang="vi-VN" smtClean="0"/>
              <a:t>‹#›</a:t>
            </a:fld>
            <a:endParaRPr lang="vi-VN"/>
          </a:p>
        </p:txBody>
      </p:sp>
    </p:spTree>
    <p:extLst>
      <p:ext uri="{BB962C8B-B14F-4D97-AF65-F5344CB8AC3E}">
        <p14:creationId xmlns:p14="http://schemas.microsoft.com/office/powerpoint/2010/main" val="973568976"/>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Lst>
  <p:transition spd="slow">
    <p:wipe/>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vi-V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9.png"/><Relationship Id="rId3" Type="http://schemas.openxmlformats.org/officeDocument/2006/relationships/image" Target="../media/image2.jpeg"/><Relationship Id="rId7" Type="http://schemas.openxmlformats.org/officeDocument/2006/relationships/image" Target="../media/image6.svg"/><Relationship Id="rId12"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13.xml"/><Relationship Id="rId6" Type="http://schemas.openxmlformats.org/officeDocument/2006/relationships/image" Target="../media/image4.png"/><Relationship Id="rId11" Type="http://schemas.openxmlformats.org/officeDocument/2006/relationships/image" Target="../media/image7.png"/><Relationship Id="rId5" Type="http://schemas.openxmlformats.org/officeDocument/2006/relationships/image" Target="../media/image4.svg"/><Relationship Id="rId15" Type="http://schemas.openxmlformats.org/officeDocument/2006/relationships/image" Target="../media/image11.png"/><Relationship Id="rId10" Type="http://schemas.openxmlformats.org/officeDocument/2006/relationships/image" Target="../media/image6.pn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8.sv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9.xml"/><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8.sv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9.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92"/>
        <p:cNvGrpSpPr/>
        <p:nvPr/>
      </p:nvGrpSpPr>
      <p:grpSpPr>
        <a:xfrm>
          <a:off x="0" y="0"/>
          <a:ext cx="0" cy="0"/>
          <a:chOff x="0" y="0"/>
          <a:chExt cx="0" cy="0"/>
        </a:xfrm>
      </p:grpSpPr>
      <p:sp>
        <p:nvSpPr>
          <p:cNvPr id="3" name="Up Ribbon 2"/>
          <p:cNvSpPr/>
          <p:nvPr/>
        </p:nvSpPr>
        <p:spPr>
          <a:xfrm>
            <a:off x="0" y="1323474"/>
            <a:ext cx="8662737" cy="2117558"/>
          </a:xfrm>
          <a:prstGeom prst="ribbon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4" name="TextBox 3"/>
          <p:cNvSpPr txBox="1"/>
          <p:nvPr/>
        </p:nvSpPr>
        <p:spPr>
          <a:xfrm>
            <a:off x="2334126" y="1828255"/>
            <a:ext cx="4764505"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6600" b="1" i="0" u="none"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UTM Staccato " panose="02040603050506020204" pitchFamily="18" charset="0"/>
                <a:sym typeface="Arial"/>
              </a:rPr>
              <a:t>KHỞI ĐỘNG</a:t>
            </a:r>
            <a:endParaRPr kumimoji="0" lang="en-US" sz="6600" b="1" i="0" u="none"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UTM Staccato " panose="02040603050506020204" pitchFamily="18" charset="0"/>
              <a:sym typeface="Arial"/>
            </a:endParaRPr>
          </a:p>
        </p:txBody>
      </p:sp>
      <p:grpSp>
        <p:nvGrpSpPr>
          <p:cNvPr id="32" name="Google Shape;1390;p69"/>
          <p:cNvGrpSpPr/>
          <p:nvPr/>
        </p:nvGrpSpPr>
        <p:grpSpPr>
          <a:xfrm>
            <a:off x="5101389" y="3540421"/>
            <a:ext cx="2931813" cy="1603079"/>
            <a:chOff x="4556866" y="1363248"/>
            <a:chExt cx="477009" cy="342438"/>
          </a:xfrm>
        </p:grpSpPr>
        <p:sp>
          <p:nvSpPr>
            <p:cNvPr id="33" name="Google Shape;1391;p69"/>
            <p:cNvSpPr/>
            <p:nvPr/>
          </p:nvSpPr>
          <p:spPr>
            <a:xfrm>
              <a:off x="4680148" y="1363248"/>
              <a:ext cx="71471" cy="148931"/>
            </a:xfrm>
            <a:custGeom>
              <a:avLst/>
              <a:gdLst/>
              <a:ahLst/>
              <a:cxnLst/>
              <a:rect l="l" t="t" r="r" b="b"/>
              <a:pathLst>
                <a:path w="3210" h="6689" extrusionOk="0">
                  <a:moveTo>
                    <a:pt x="1" y="0"/>
                  </a:moveTo>
                  <a:lnTo>
                    <a:pt x="1" y="1253"/>
                  </a:lnTo>
                  <a:lnTo>
                    <a:pt x="1955" y="1253"/>
                  </a:lnTo>
                  <a:lnTo>
                    <a:pt x="1955" y="6689"/>
                  </a:lnTo>
                  <a:lnTo>
                    <a:pt x="3209" y="6689"/>
                  </a:lnTo>
                  <a:lnTo>
                    <a:pt x="3209" y="0"/>
                  </a:ln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4" name="Google Shape;1392;p69"/>
            <p:cNvSpPr/>
            <p:nvPr/>
          </p:nvSpPr>
          <p:spPr>
            <a:xfrm>
              <a:off x="4767227" y="1425612"/>
              <a:ext cx="27943" cy="92556"/>
            </a:xfrm>
            <a:custGeom>
              <a:avLst/>
              <a:gdLst/>
              <a:ahLst/>
              <a:cxnLst/>
              <a:rect l="l" t="t" r="r" b="b"/>
              <a:pathLst>
                <a:path w="1255" h="4157" extrusionOk="0">
                  <a:moveTo>
                    <a:pt x="0" y="0"/>
                  </a:moveTo>
                  <a:lnTo>
                    <a:pt x="0" y="4157"/>
                  </a:lnTo>
                  <a:lnTo>
                    <a:pt x="1254" y="4157"/>
                  </a:lnTo>
                  <a:lnTo>
                    <a:pt x="1254" y="0"/>
                  </a:ln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5" name="Google Shape;1393;p69"/>
            <p:cNvSpPr/>
            <p:nvPr/>
          </p:nvSpPr>
          <p:spPr>
            <a:xfrm>
              <a:off x="4675962" y="1489625"/>
              <a:ext cx="176851" cy="100081"/>
            </a:xfrm>
            <a:custGeom>
              <a:avLst/>
              <a:gdLst/>
              <a:ahLst/>
              <a:cxnLst/>
              <a:rect l="l" t="t" r="r" b="b"/>
              <a:pathLst>
                <a:path w="7943" h="4495" extrusionOk="0">
                  <a:moveTo>
                    <a:pt x="1" y="1"/>
                  </a:moveTo>
                  <a:lnTo>
                    <a:pt x="1" y="4495"/>
                  </a:lnTo>
                  <a:lnTo>
                    <a:pt x="7942" y="4495"/>
                  </a:lnTo>
                  <a:lnTo>
                    <a:pt x="7942" y="1092"/>
                  </a:lnTo>
                  <a:lnTo>
                    <a:pt x="3762" y="517"/>
                  </a:lnTo>
                  <a:lnTo>
                    <a:pt x="1"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 name="Google Shape;1394;p69"/>
            <p:cNvSpPr/>
            <p:nvPr/>
          </p:nvSpPr>
          <p:spPr>
            <a:xfrm>
              <a:off x="4556866" y="1575524"/>
              <a:ext cx="476449" cy="130161"/>
            </a:xfrm>
            <a:custGeom>
              <a:avLst/>
              <a:gdLst/>
              <a:ahLst/>
              <a:cxnLst/>
              <a:rect l="l" t="t" r="r" b="b"/>
              <a:pathLst>
                <a:path w="21399" h="5846" extrusionOk="0">
                  <a:moveTo>
                    <a:pt x="15293" y="1"/>
                  </a:moveTo>
                  <a:lnTo>
                    <a:pt x="15290" y="9"/>
                  </a:lnTo>
                  <a:lnTo>
                    <a:pt x="2913" y="9"/>
                  </a:lnTo>
                  <a:cubicBezTo>
                    <a:pt x="1307" y="9"/>
                    <a:pt x="0" y="1317"/>
                    <a:pt x="0" y="2922"/>
                  </a:cubicBezTo>
                  <a:cubicBezTo>
                    <a:pt x="0" y="4527"/>
                    <a:pt x="1308" y="5834"/>
                    <a:pt x="2913" y="5834"/>
                  </a:cubicBezTo>
                  <a:lnTo>
                    <a:pt x="15235" y="5834"/>
                  </a:lnTo>
                  <a:lnTo>
                    <a:pt x="15238" y="5846"/>
                  </a:lnTo>
                  <a:lnTo>
                    <a:pt x="15278" y="5834"/>
                  </a:lnTo>
                  <a:lnTo>
                    <a:pt x="15305" y="5834"/>
                  </a:lnTo>
                  <a:lnTo>
                    <a:pt x="15305" y="5826"/>
                  </a:lnTo>
                  <a:lnTo>
                    <a:pt x="21398" y="4133"/>
                  </a:lnTo>
                  <a:lnTo>
                    <a:pt x="21398" y="1747"/>
                  </a:lnTo>
                  <a:lnTo>
                    <a:pt x="15293" y="1"/>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7" name="Google Shape;1395;p69"/>
            <p:cNvSpPr/>
            <p:nvPr/>
          </p:nvSpPr>
          <p:spPr>
            <a:xfrm>
              <a:off x="5005932" y="1581780"/>
              <a:ext cx="27943" cy="117604"/>
            </a:xfrm>
            <a:custGeom>
              <a:avLst/>
              <a:gdLst/>
              <a:ahLst/>
              <a:cxnLst/>
              <a:rect l="l" t="t" r="r" b="b"/>
              <a:pathLst>
                <a:path w="1255" h="5282" extrusionOk="0">
                  <a:moveTo>
                    <a:pt x="0" y="0"/>
                  </a:moveTo>
                  <a:lnTo>
                    <a:pt x="0" y="5281"/>
                  </a:lnTo>
                  <a:lnTo>
                    <a:pt x="1255" y="5281"/>
                  </a:lnTo>
                  <a:lnTo>
                    <a:pt x="1255" y="0"/>
                  </a:ln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8" name="Google Shape;1396;p69"/>
            <p:cNvSpPr/>
            <p:nvPr/>
          </p:nvSpPr>
          <p:spPr>
            <a:xfrm>
              <a:off x="4556866" y="1640538"/>
              <a:ext cx="476449" cy="65147"/>
            </a:xfrm>
            <a:custGeom>
              <a:avLst/>
              <a:gdLst/>
              <a:ahLst/>
              <a:cxnLst/>
              <a:rect l="l" t="t" r="r" b="b"/>
              <a:pathLst>
                <a:path w="21399" h="2926" extrusionOk="0">
                  <a:moveTo>
                    <a:pt x="21398" y="1"/>
                  </a:moveTo>
                  <a:lnTo>
                    <a:pt x="0" y="2"/>
                  </a:lnTo>
                  <a:cubicBezTo>
                    <a:pt x="0" y="1607"/>
                    <a:pt x="1308" y="2914"/>
                    <a:pt x="2913" y="2914"/>
                  </a:cubicBezTo>
                  <a:lnTo>
                    <a:pt x="15235" y="2914"/>
                  </a:lnTo>
                  <a:lnTo>
                    <a:pt x="15238" y="2926"/>
                  </a:lnTo>
                  <a:lnTo>
                    <a:pt x="15278" y="2914"/>
                  </a:lnTo>
                  <a:lnTo>
                    <a:pt x="15305" y="2914"/>
                  </a:lnTo>
                  <a:lnTo>
                    <a:pt x="15305" y="2906"/>
                  </a:lnTo>
                  <a:lnTo>
                    <a:pt x="21398" y="1213"/>
                  </a:lnTo>
                  <a:lnTo>
                    <a:pt x="21398"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9" name="Google Shape;1397;p69"/>
            <p:cNvSpPr/>
            <p:nvPr/>
          </p:nvSpPr>
          <p:spPr>
            <a:xfrm>
              <a:off x="5005932" y="1640538"/>
              <a:ext cx="27943" cy="58802"/>
            </a:xfrm>
            <a:custGeom>
              <a:avLst/>
              <a:gdLst/>
              <a:ahLst/>
              <a:cxnLst/>
              <a:rect l="l" t="t" r="r" b="b"/>
              <a:pathLst>
                <a:path w="1255" h="2641" extrusionOk="0">
                  <a:moveTo>
                    <a:pt x="0" y="1"/>
                  </a:moveTo>
                  <a:lnTo>
                    <a:pt x="0" y="2641"/>
                  </a:lnTo>
                  <a:lnTo>
                    <a:pt x="1255" y="2641"/>
                  </a:lnTo>
                  <a:lnTo>
                    <a:pt x="1255" y="1"/>
                  </a:ln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0" name="Google Shape;1398;p69"/>
            <p:cNvSpPr/>
            <p:nvPr/>
          </p:nvSpPr>
          <p:spPr>
            <a:xfrm>
              <a:off x="4612729" y="1626377"/>
              <a:ext cx="29523" cy="28388"/>
            </a:xfrm>
            <a:custGeom>
              <a:avLst/>
              <a:gdLst/>
              <a:ahLst/>
              <a:cxnLst/>
              <a:rect l="l" t="t" r="r" b="b"/>
              <a:pathLst>
                <a:path w="1326" h="1275" extrusionOk="0">
                  <a:moveTo>
                    <a:pt x="689" y="1"/>
                  </a:moveTo>
                  <a:cubicBezTo>
                    <a:pt x="431" y="1"/>
                    <a:pt x="198" y="156"/>
                    <a:pt x="100" y="394"/>
                  </a:cubicBezTo>
                  <a:cubicBezTo>
                    <a:pt x="1" y="632"/>
                    <a:pt x="55" y="906"/>
                    <a:pt x="238" y="1088"/>
                  </a:cubicBezTo>
                  <a:cubicBezTo>
                    <a:pt x="360" y="1210"/>
                    <a:pt x="523" y="1275"/>
                    <a:pt x="690" y="1275"/>
                  </a:cubicBezTo>
                  <a:cubicBezTo>
                    <a:pt x="771" y="1275"/>
                    <a:pt x="854" y="1259"/>
                    <a:pt x="933" y="1227"/>
                  </a:cubicBezTo>
                  <a:cubicBezTo>
                    <a:pt x="1170" y="1128"/>
                    <a:pt x="1325" y="895"/>
                    <a:pt x="1325" y="637"/>
                  </a:cubicBezTo>
                  <a:cubicBezTo>
                    <a:pt x="1325" y="286"/>
                    <a:pt x="1040" y="1"/>
                    <a:pt x="68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1" name="Google Shape;1399;p69"/>
            <p:cNvSpPr/>
            <p:nvPr/>
          </p:nvSpPr>
          <p:spPr>
            <a:xfrm>
              <a:off x="4660399" y="1626377"/>
              <a:ext cx="29546" cy="28388"/>
            </a:xfrm>
            <a:custGeom>
              <a:avLst/>
              <a:gdLst/>
              <a:ahLst/>
              <a:cxnLst/>
              <a:rect l="l" t="t" r="r" b="b"/>
              <a:pathLst>
                <a:path w="1327" h="1275" extrusionOk="0">
                  <a:moveTo>
                    <a:pt x="689" y="1"/>
                  </a:moveTo>
                  <a:cubicBezTo>
                    <a:pt x="431" y="1"/>
                    <a:pt x="198" y="156"/>
                    <a:pt x="100" y="394"/>
                  </a:cubicBezTo>
                  <a:cubicBezTo>
                    <a:pt x="1" y="632"/>
                    <a:pt x="56" y="906"/>
                    <a:pt x="238" y="1088"/>
                  </a:cubicBezTo>
                  <a:cubicBezTo>
                    <a:pt x="360" y="1210"/>
                    <a:pt x="524" y="1275"/>
                    <a:pt x="690" y="1275"/>
                  </a:cubicBezTo>
                  <a:cubicBezTo>
                    <a:pt x="772" y="1275"/>
                    <a:pt x="854" y="1259"/>
                    <a:pt x="933" y="1227"/>
                  </a:cubicBezTo>
                  <a:cubicBezTo>
                    <a:pt x="1172" y="1128"/>
                    <a:pt x="1327" y="895"/>
                    <a:pt x="1327" y="637"/>
                  </a:cubicBezTo>
                  <a:cubicBezTo>
                    <a:pt x="1325" y="286"/>
                    <a:pt x="1040" y="1"/>
                    <a:pt x="68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2" name="Google Shape;1400;p69"/>
            <p:cNvSpPr/>
            <p:nvPr/>
          </p:nvSpPr>
          <p:spPr>
            <a:xfrm>
              <a:off x="4708113" y="1626377"/>
              <a:ext cx="29546" cy="28388"/>
            </a:xfrm>
            <a:custGeom>
              <a:avLst/>
              <a:gdLst/>
              <a:ahLst/>
              <a:cxnLst/>
              <a:rect l="l" t="t" r="r" b="b"/>
              <a:pathLst>
                <a:path w="1327" h="1275" extrusionOk="0">
                  <a:moveTo>
                    <a:pt x="689" y="1"/>
                  </a:moveTo>
                  <a:cubicBezTo>
                    <a:pt x="430" y="1"/>
                    <a:pt x="198" y="156"/>
                    <a:pt x="99" y="394"/>
                  </a:cubicBezTo>
                  <a:cubicBezTo>
                    <a:pt x="0" y="632"/>
                    <a:pt x="56" y="906"/>
                    <a:pt x="238" y="1088"/>
                  </a:cubicBezTo>
                  <a:cubicBezTo>
                    <a:pt x="360" y="1210"/>
                    <a:pt x="524" y="1275"/>
                    <a:pt x="690" y="1275"/>
                  </a:cubicBezTo>
                  <a:cubicBezTo>
                    <a:pt x="771" y="1275"/>
                    <a:pt x="854" y="1259"/>
                    <a:pt x="932" y="1227"/>
                  </a:cubicBezTo>
                  <a:cubicBezTo>
                    <a:pt x="1171" y="1128"/>
                    <a:pt x="1326" y="895"/>
                    <a:pt x="1326" y="637"/>
                  </a:cubicBezTo>
                  <a:cubicBezTo>
                    <a:pt x="1326" y="286"/>
                    <a:pt x="1040" y="1"/>
                    <a:pt x="68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3" name="Google Shape;1401;p69"/>
            <p:cNvSpPr/>
            <p:nvPr/>
          </p:nvSpPr>
          <p:spPr>
            <a:xfrm>
              <a:off x="4755805" y="1626377"/>
              <a:ext cx="29523" cy="28388"/>
            </a:xfrm>
            <a:custGeom>
              <a:avLst/>
              <a:gdLst/>
              <a:ahLst/>
              <a:cxnLst/>
              <a:rect l="l" t="t" r="r" b="b"/>
              <a:pathLst>
                <a:path w="1326" h="1275" extrusionOk="0">
                  <a:moveTo>
                    <a:pt x="688" y="1"/>
                  </a:moveTo>
                  <a:cubicBezTo>
                    <a:pt x="431" y="1"/>
                    <a:pt x="198" y="156"/>
                    <a:pt x="100" y="394"/>
                  </a:cubicBezTo>
                  <a:cubicBezTo>
                    <a:pt x="1" y="632"/>
                    <a:pt x="55" y="906"/>
                    <a:pt x="238" y="1088"/>
                  </a:cubicBezTo>
                  <a:cubicBezTo>
                    <a:pt x="360" y="1210"/>
                    <a:pt x="523" y="1275"/>
                    <a:pt x="689" y="1275"/>
                  </a:cubicBezTo>
                  <a:cubicBezTo>
                    <a:pt x="771" y="1275"/>
                    <a:pt x="854" y="1259"/>
                    <a:pt x="933" y="1227"/>
                  </a:cubicBezTo>
                  <a:cubicBezTo>
                    <a:pt x="1170" y="1128"/>
                    <a:pt x="1325" y="895"/>
                    <a:pt x="1325" y="637"/>
                  </a:cubicBezTo>
                  <a:cubicBezTo>
                    <a:pt x="1325" y="286"/>
                    <a:pt x="1040" y="1"/>
                    <a:pt x="688"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4" name="Google Shape;1402;p69"/>
            <p:cNvSpPr/>
            <p:nvPr/>
          </p:nvSpPr>
          <p:spPr>
            <a:xfrm>
              <a:off x="4803475" y="1626377"/>
              <a:ext cx="29546" cy="28410"/>
            </a:xfrm>
            <a:custGeom>
              <a:avLst/>
              <a:gdLst/>
              <a:ahLst/>
              <a:cxnLst/>
              <a:rect l="l" t="t" r="r" b="b"/>
              <a:pathLst>
                <a:path w="1327" h="1276" extrusionOk="0">
                  <a:moveTo>
                    <a:pt x="689" y="1"/>
                  </a:moveTo>
                  <a:cubicBezTo>
                    <a:pt x="431" y="1"/>
                    <a:pt x="200" y="156"/>
                    <a:pt x="100" y="394"/>
                  </a:cubicBezTo>
                  <a:cubicBezTo>
                    <a:pt x="1" y="632"/>
                    <a:pt x="56" y="906"/>
                    <a:pt x="238" y="1089"/>
                  </a:cubicBezTo>
                  <a:cubicBezTo>
                    <a:pt x="360" y="1211"/>
                    <a:pt x="523" y="1275"/>
                    <a:pt x="688" y="1275"/>
                  </a:cubicBezTo>
                  <a:cubicBezTo>
                    <a:pt x="771" y="1275"/>
                    <a:pt x="854" y="1259"/>
                    <a:pt x="933" y="1227"/>
                  </a:cubicBezTo>
                  <a:cubicBezTo>
                    <a:pt x="1171" y="1128"/>
                    <a:pt x="1327" y="895"/>
                    <a:pt x="1327" y="637"/>
                  </a:cubicBezTo>
                  <a:cubicBezTo>
                    <a:pt x="1327" y="286"/>
                    <a:pt x="1042" y="1"/>
                    <a:pt x="68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45" name="Google Shape;1574;p69"/>
          <p:cNvGrpSpPr/>
          <p:nvPr/>
        </p:nvGrpSpPr>
        <p:grpSpPr>
          <a:xfrm>
            <a:off x="7545019" y="2332520"/>
            <a:ext cx="1598981" cy="1130679"/>
            <a:chOff x="1717475" y="2665800"/>
            <a:chExt cx="535600" cy="400300"/>
          </a:xfrm>
        </p:grpSpPr>
        <p:sp>
          <p:nvSpPr>
            <p:cNvPr id="46" name="Google Shape;1575;p69"/>
            <p:cNvSpPr/>
            <p:nvPr/>
          </p:nvSpPr>
          <p:spPr>
            <a:xfrm>
              <a:off x="1763600" y="2925450"/>
              <a:ext cx="443400" cy="140650"/>
            </a:xfrm>
            <a:custGeom>
              <a:avLst/>
              <a:gdLst/>
              <a:ahLst/>
              <a:cxnLst/>
              <a:rect l="l" t="t" r="r" b="b"/>
              <a:pathLst>
                <a:path w="17736" h="5626" extrusionOk="0">
                  <a:moveTo>
                    <a:pt x="2814" y="0"/>
                  </a:moveTo>
                  <a:cubicBezTo>
                    <a:pt x="1263" y="0"/>
                    <a:pt x="1" y="1263"/>
                    <a:pt x="1" y="2814"/>
                  </a:cubicBezTo>
                  <a:cubicBezTo>
                    <a:pt x="1" y="4364"/>
                    <a:pt x="1263" y="5626"/>
                    <a:pt x="2814" y="5626"/>
                  </a:cubicBezTo>
                  <a:lnTo>
                    <a:pt x="14921" y="5626"/>
                  </a:lnTo>
                  <a:cubicBezTo>
                    <a:pt x="16472" y="5626"/>
                    <a:pt x="17735" y="4364"/>
                    <a:pt x="17735" y="2814"/>
                  </a:cubicBezTo>
                  <a:cubicBezTo>
                    <a:pt x="17735" y="1262"/>
                    <a:pt x="16472" y="0"/>
                    <a:pt x="14921"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7" name="Google Shape;1576;p69"/>
            <p:cNvSpPr/>
            <p:nvPr/>
          </p:nvSpPr>
          <p:spPr>
            <a:xfrm>
              <a:off x="1985275" y="2925450"/>
              <a:ext cx="221725" cy="140650"/>
            </a:xfrm>
            <a:custGeom>
              <a:avLst/>
              <a:gdLst/>
              <a:ahLst/>
              <a:cxnLst/>
              <a:rect l="l" t="t" r="r" b="b"/>
              <a:pathLst>
                <a:path w="8869" h="5626" extrusionOk="0">
                  <a:moveTo>
                    <a:pt x="1" y="0"/>
                  </a:moveTo>
                  <a:lnTo>
                    <a:pt x="1" y="5626"/>
                  </a:lnTo>
                  <a:lnTo>
                    <a:pt x="6054" y="5626"/>
                  </a:lnTo>
                  <a:cubicBezTo>
                    <a:pt x="7605" y="5626"/>
                    <a:pt x="8868" y="4364"/>
                    <a:pt x="8868" y="2814"/>
                  </a:cubicBezTo>
                  <a:cubicBezTo>
                    <a:pt x="8868" y="1262"/>
                    <a:pt x="7605" y="0"/>
                    <a:pt x="6054"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8" name="Google Shape;1577;p69"/>
            <p:cNvSpPr/>
            <p:nvPr/>
          </p:nvSpPr>
          <p:spPr>
            <a:xfrm>
              <a:off x="1820900" y="2975800"/>
              <a:ext cx="41600" cy="39975"/>
            </a:xfrm>
            <a:custGeom>
              <a:avLst/>
              <a:gdLst/>
              <a:ahLst/>
              <a:cxnLst/>
              <a:rect l="l" t="t" r="r" b="b"/>
              <a:pathLst>
                <a:path w="1664" h="1599" extrusionOk="0">
                  <a:moveTo>
                    <a:pt x="864" y="0"/>
                  </a:moveTo>
                  <a:cubicBezTo>
                    <a:pt x="540" y="0"/>
                    <a:pt x="249" y="194"/>
                    <a:pt x="125" y="493"/>
                  </a:cubicBezTo>
                  <a:cubicBezTo>
                    <a:pt x="1" y="791"/>
                    <a:pt x="69" y="1136"/>
                    <a:pt x="298" y="1365"/>
                  </a:cubicBezTo>
                  <a:cubicBezTo>
                    <a:pt x="451" y="1518"/>
                    <a:pt x="655" y="1599"/>
                    <a:pt x="863" y="1599"/>
                  </a:cubicBezTo>
                  <a:cubicBezTo>
                    <a:pt x="966" y="1599"/>
                    <a:pt x="1070" y="1579"/>
                    <a:pt x="1170" y="1538"/>
                  </a:cubicBezTo>
                  <a:cubicBezTo>
                    <a:pt x="1468" y="1414"/>
                    <a:pt x="1662" y="1123"/>
                    <a:pt x="1662" y="800"/>
                  </a:cubicBezTo>
                  <a:cubicBezTo>
                    <a:pt x="1664" y="358"/>
                    <a:pt x="1306" y="0"/>
                    <a:pt x="864"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9" name="Google Shape;1578;p69"/>
            <p:cNvSpPr/>
            <p:nvPr/>
          </p:nvSpPr>
          <p:spPr>
            <a:xfrm>
              <a:off x="1878025" y="2975800"/>
              <a:ext cx="41600" cy="39975"/>
            </a:xfrm>
            <a:custGeom>
              <a:avLst/>
              <a:gdLst/>
              <a:ahLst/>
              <a:cxnLst/>
              <a:rect l="l" t="t" r="r" b="b"/>
              <a:pathLst>
                <a:path w="1664" h="1599" extrusionOk="0">
                  <a:moveTo>
                    <a:pt x="863" y="0"/>
                  </a:moveTo>
                  <a:cubicBezTo>
                    <a:pt x="541" y="0"/>
                    <a:pt x="248" y="194"/>
                    <a:pt x="124" y="493"/>
                  </a:cubicBezTo>
                  <a:cubicBezTo>
                    <a:pt x="0" y="791"/>
                    <a:pt x="69" y="1136"/>
                    <a:pt x="297" y="1365"/>
                  </a:cubicBezTo>
                  <a:cubicBezTo>
                    <a:pt x="451" y="1518"/>
                    <a:pt x="656" y="1599"/>
                    <a:pt x="864" y="1599"/>
                  </a:cubicBezTo>
                  <a:cubicBezTo>
                    <a:pt x="966" y="1599"/>
                    <a:pt x="1070" y="1579"/>
                    <a:pt x="1169" y="1538"/>
                  </a:cubicBezTo>
                  <a:cubicBezTo>
                    <a:pt x="1468" y="1414"/>
                    <a:pt x="1663" y="1123"/>
                    <a:pt x="1663" y="799"/>
                  </a:cubicBezTo>
                  <a:cubicBezTo>
                    <a:pt x="1663" y="358"/>
                    <a:pt x="1305" y="0"/>
                    <a:pt x="863"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0" name="Google Shape;1579;p69"/>
            <p:cNvSpPr/>
            <p:nvPr/>
          </p:nvSpPr>
          <p:spPr>
            <a:xfrm>
              <a:off x="1935150" y="2975800"/>
              <a:ext cx="41575" cy="39975"/>
            </a:xfrm>
            <a:custGeom>
              <a:avLst/>
              <a:gdLst/>
              <a:ahLst/>
              <a:cxnLst/>
              <a:rect l="l" t="t" r="r" b="b"/>
              <a:pathLst>
                <a:path w="1663" h="1599" extrusionOk="0">
                  <a:moveTo>
                    <a:pt x="864" y="0"/>
                  </a:moveTo>
                  <a:cubicBezTo>
                    <a:pt x="540" y="0"/>
                    <a:pt x="249" y="194"/>
                    <a:pt x="125" y="493"/>
                  </a:cubicBezTo>
                  <a:cubicBezTo>
                    <a:pt x="1" y="791"/>
                    <a:pt x="70" y="1136"/>
                    <a:pt x="298" y="1365"/>
                  </a:cubicBezTo>
                  <a:cubicBezTo>
                    <a:pt x="451" y="1518"/>
                    <a:pt x="655" y="1599"/>
                    <a:pt x="863" y="1599"/>
                  </a:cubicBezTo>
                  <a:cubicBezTo>
                    <a:pt x="966" y="1599"/>
                    <a:pt x="1070" y="1579"/>
                    <a:pt x="1168" y="1538"/>
                  </a:cubicBezTo>
                  <a:cubicBezTo>
                    <a:pt x="1469" y="1414"/>
                    <a:pt x="1663" y="1123"/>
                    <a:pt x="1663" y="799"/>
                  </a:cubicBezTo>
                  <a:cubicBezTo>
                    <a:pt x="1663" y="358"/>
                    <a:pt x="1304" y="0"/>
                    <a:pt x="864"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1" name="Google Shape;1580;p69"/>
            <p:cNvSpPr/>
            <p:nvPr/>
          </p:nvSpPr>
          <p:spPr>
            <a:xfrm>
              <a:off x="1992275" y="2975800"/>
              <a:ext cx="41600" cy="39975"/>
            </a:xfrm>
            <a:custGeom>
              <a:avLst/>
              <a:gdLst/>
              <a:ahLst/>
              <a:cxnLst/>
              <a:rect l="l" t="t" r="r" b="b"/>
              <a:pathLst>
                <a:path w="1664" h="1599" extrusionOk="0">
                  <a:moveTo>
                    <a:pt x="863" y="0"/>
                  </a:moveTo>
                  <a:cubicBezTo>
                    <a:pt x="539" y="0"/>
                    <a:pt x="248" y="194"/>
                    <a:pt x="124" y="493"/>
                  </a:cubicBezTo>
                  <a:cubicBezTo>
                    <a:pt x="0" y="793"/>
                    <a:pt x="69" y="1136"/>
                    <a:pt x="297" y="1365"/>
                  </a:cubicBezTo>
                  <a:cubicBezTo>
                    <a:pt x="450" y="1518"/>
                    <a:pt x="655" y="1599"/>
                    <a:pt x="863" y="1599"/>
                  </a:cubicBezTo>
                  <a:cubicBezTo>
                    <a:pt x="966" y="1599"/>
                    <a:pt x="1070" y="1579"/>
                    <a:pt x="1169" y="1538"/>
                  </a:cubicBezTo>
                  <a:cubicBezTo>
                    <a:pt x="1468" y="1414"/>
                    <a:pt x="1663" y="1123"/>
                    <a:pt x="1663" y="799"/>
                  </a:cubicBezTo>
                  <a:cubicBezTo>
                    <a:pt x="1662" y="358"/>
                    <a:pt x="1305" y="0"/>
                    <a:pt x="863"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2" name="Google Shape;1581;p69"/>
            <p:cNvSpPr/>
            <p:nvPr/>
          </p:nvSpPr>
          <p:spPr>
            <a:xfrm>
              <a:off x="2049425" y="2975800"/>
              <a:ext cx="41550" cy="39975"/>
            </a:xfrm>
            <a:custGeom>
              <a:avLst/>
              <a:gdLst/>
              <a:ahLst/>
              <a:cxnLst/>
              <a:rect l="l" t="t" r="r" b="b"/>
              <a:pathLst>
                <a:path w="1662" h="1599" extrusionOk="0">
                  <a:moveTo>
                    <a:pt x="861" y="0"/>
                  </a:moveTo>
                  <a:cubicBezTo>
                    <a:pt x="539" y="0"/>
                    <a:pt x="246" y="194"/>
                    <a:pt x="124" y="493"/>
                  </a:cubicBezTo>
                  <a:cubicBezTo>
                    <a:pt x="0" y="793"/>
                    <a:pt x="67" y="1136"/>
                    <a:pt x="297" y="1365"/>
                  </a:cubicBezTo>
                  <a:cubicBezTo>
                    <a:pt x="450" y="1518"/>
                    <a:pt x="654" y="1599"/>
                    <a:pt x="862" y="1599"/>
                  </a:cubicBezTo>
                  <a:cubicBezTo>
                    <a:pt x="965" y="1599"/>
                    <a:pt x="1069" y="1579"/>
                    <a:pt x="1168" y="1538"/>
                  </a:cubicBezTo>
                  <a:cubicBezTo>
                    <a:pt x="1466" y="1414"/>
                    <a:pt x="1662" y="1123"/>
                    <a:pt x="1662" y="799"/>
                  </a:cubicBezTo>
                  <a:cubicBezTo>
                    <a:pt x="1662" y="358"/>
                    <a:pt x="1303" y="0"/>
                    <a:pt x="861"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3" name="Google Shape;1582;p69"/>
            <p:cNvSpPr/>
            <p:nvPr/>
          </p:nvSpPr>
          <p:spPr>
            <a:xfrm>
              <a:off x="2106525" y="2975800"/>
              <a:ext cx="41575" cy="39975"/>
            </a:xfrm>
            <a:custGeom>
              <a:avLst/>
              <a:gdLst/>
              <a:ahLst/>
              <a:cxnLst/>
              <a:rect l="l" t="t" r="r" b="b"/>
              <a:pathLst>
                <a:path w="1663" h="1599" extrusionOk="0">
                  <a:moveTo>
                    <a:pt x="863" y="0"/>
                  </a:moveTo>
                  <a:cubicBezTo>
                    <a:pt x="539" y="0"/>
                    <a:pt x="248" y="194"/>
                    <a:pt x="124" y="493"/>
                  </a:cubicBezTo>
                  <a:cubicBezTo>
                    <a:pt x="0" y="793"/>
                    <a:pt x="69" y="1136"/>
                    <a:pt x="297" y="1365"/>
                  </a:cubicBezTo>
                  <a:cubicBezTo>
                    <a:pt x="450" y="1518"/>
                    <a:pt x="655" y="1599"/>
                    <a:pt x="862" y="1599"/>
                  </a:cubicBezTo>
                  <a:cubicBezTo>
                    <a:pt x="965" y="1599"/>
                    <a:pt x="1069" y="1579"/>
                    <a:pt x="1168" y="1538"/>
                  </a:cubicBezTo>
                  <a:cubicBezTo>
                    <a:pt x="1468" y="1414"/>
                    <a:pt x="1662" y="1123"/>
                    <a:pt x="1662" y="799"/>
                  </a:cubicBezTo>
                  <a:cubicBezTo>
                    <a:pt x="1662" y="358"/>
                    <a:pt x="1304" y="0"/>
                    <a:pt x="863"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4" name="Google Shape;1583;p69"/>
            <p:cNvSpPr/>
            <p:nvPr/>
          </p:nvSpPr>
          <p:spPr>
            <a:xfrm>
              <a:off x="1758450" y="2665800"/>
              <a:ext cx="218875" cy="124250"/>
            </a:xfrm>
            <a:custGeom>
              <a:avLst/>
              <a:gdLst/>
              <a:ahLst/>
              <a:cxnLst/>
              <a:rect l="l" t="t" r="r" b="b"/>
              <a:pathLst>
                <a:path w="8755" h="4970" extrusionOk="0">
                  <a:moveTo>
                    <a:pt x="522" y="1"/>
                  </a:moveTo>
                  <a:lnTo>
                    <a:pt x="1" y="1113"/>
                  </a:lnTo>
                  <a:lnTo>
                    <a:pt x="8233" y="4969"/>
                  </a:lnTo>
                  <a:lnTo>
                    <a:pt x="8754" y="3857"/>
                  </a:lnTo>
                  <a:lnTo>
                    <a:pt x="522"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5" name="Google Shape;1584;p69"/>
            <p:cNvSpPr/>
            <p:nvPr/>
          </p:nvSpPr>
          <p:spPr>
            <a:xfrm>
              <a:off x="1949450" y="2744850"/>
              <a:ext cx="198650" cy="106475"/>
            </a:xfrm>
            <a:custGeom>
              <a:avLst/>
              <a:gdLst/>
              <a:ahLst/>
              <a:cxnLst/>
              <a:rect l="l" t="t" r="r" b="b"/>
              <a:pathLst>
                <a:path w="7946" h="4259" extrusionOk="0">
                  <a:moveTo>
                    <a:pt x="2499" y="1"/>
                  </a:moveTo>
                  <a:cubicBezTo>
                    <a:pt x="1120" y="1"/>
                    <a:pt x="1" y="1122"/>
                    <a:pt x="1" y="2499"/>
                  </a:cubicBezTo>
                  <a:lnTo>
                    <a:pt x="1" y="4259"/>
                  </a:lnTo>
                  <a:lnTo>
                    <a:pt x="7945" y="4259"/>
                  </a:lnTo>
                  <a:lnTo>
                    <a:pt x="7945" y="2499"/>
                  </a:lnTo>
                  <a:cubicBezTo>
                    <a:pt x="7945" y="1122"/>
                    <a:pt x="6825" y="1"/>
                    <a:pt x="544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6" name="Google Shape;1585;p69"/>
            <p:cNvSpPr/>
            <p:nvPr/>
          </p:nvSpPr>
          <p:spPr>
            <a:xfrm>
              <a:off x="1821575" y="2820600"/>
              <a:ext cx="356750" cy="55750"/>
            </a:xfrm>
            <a:custGeom>
              <a:avLst/>
              <a:gdLst/>
              <a:ahLst/>
              <a:cxnLst/>
              <a:rect l="l" t="t" r="r" b="b"/>
              <a:pathLst>
                <a:path w="14270" h="2230" extrusionOk="0">
                  <a:moveTo>
                    <a:pt x="1815" y="0"/>
                  </a:moveTo>
                  <a:lnTo>
                    <a:pt x="1" y="2229"/>
                  </a:lnTo>
                  <a:lnTo>
                    <a:pt x="14269" y="2229"/>
                  </a:lnTo>
                  <a:lnTo>
                    <a:pt x="14269"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7" name="Google Shape;1586;p69"/>
            <p:cNvSpPr/>
            <p:nvPr/>
          </p:nvSpPr>
          <p:spPr>
            <a:xfrm>
              <a:off x="2032725" y="2713875"/>
              <a:ext cx="30750" cy="31900"/>
            </a:xfrm>
            <a:custGeom>
              <a:avLst/>
              <a:gdLst/>
              <a:ahLst/>
              <a:cxnLst/>
              <a:rect l="l" t="t" r="r" b="b"/>
              <a:pathLst>
                <a:path w="1230" h="1276" extrusionOk="0">
                  <a:moveTo>
                    <a:pt x="1" y="1"/>
                  </a:moveTo>
                  <a:lnTo>
                    <a:pt x="1" y="1276"/>
                  </a:lnTo>
                  <a:lnTo>
                    <a:pt x="1229" y="1276"/>
                  </a:lnTo>
                  <a:lnTo>
                    <a:pt x="1229"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8" name="Google Shape;1587;p69"/>
            <p:cNvSpPr/>
            <p:nvPr/>
          </p:nvSpPr>
          <p:spPr>
            <a:xfrm>
              <a:off x="2048075" y="2744850"/>
              <a:ext cx="100025" cy="106475"/>
            </a:xfrm>
            <a:custGeom>
              <a:avLst/>
              <a:gdLst/>
              <a:ahLst/>
              <a:cxnLst/>
              <a:rect l="l" t="t" r="r" b="b"/>
              <a:pathLst>
                <a:path w="4001" h="4259" extrusionOk="0">
                  <a:moveTo>
                    <a:pt x="0" y="1"/>
                  </a:moveTo>
                  <a:lnTo>
                    <a:pt x="0" y="4259"/>
                  </a:lnTo>
                  <a:lnTo>
                    <a:pt x="4000" y="4259"/>
                  </a:lnTo>
                  <a:lnTo>
                    <a:pt x="4000" y="2499"/>
                  </a:lnTo>
                  <a:cubicBezTo>
                    <a:pt x="4000" y="1122"/>
                    <a:pt x="2880" y="1"/>
                    <a:pt x="1502"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9" name="Google Shape;1588;p69"/>
            <p:cNvSpPr/>
            <p:nvPr/>
          </p:nvSpPr>
          <p:spPr>
            <a:xfrm>
              <a:off x="2048075" y="2713875"/>
              <a:ext cx="15400" cy="31900"/>
            </a:xfrm>
            <a:custGeom>
              <a:avLst/>
              <a:gdLst/>
              <a:ahLst/>
              <a:cxnLst/>
              <a:rect l="l" t="t" r="r" b="b"/>
              <a:pathLst>
                <a:path w="616" h="1276" extrusionOk="0">
                  <a:moveTo>
                    <a:pt x="0" y="1"/>
                  </a:moveTo>
                  <a:lnTo>
                    <a:pt x="0" y="1276"/>
                  </a:lnTo>
                  <a:lnTo>
                    <a:pt x="615" y="1276"/>
                  </a:lnTo>
                  <a:lnTo>
                    <a:pt x="615"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0" name="Google Shape;1589;p69"/>
            <p:cNvSpPr/>
            <p:nvPr/>
          </p:nvSpPr>
          <p:spPr>
            <a:xfrm>
              <a:off x="2048075" y="2820600"/>
              <a:ext cx="130250" cy="55750"/>
            </a:xfrm>
            <a:custGeom>
              <a:avLst/>
              <a:gdLst/>
              <a:ahLst/>
              <a:cxnLst/>
              <a:rect l="l" t="t" r="r" b="b"/>
              <a:pathLst>
                <a:path w="5210" h="2230" extrusionOk="0">
                  <a:moveTo>
                    <a:pt x="0" y="0"/>
                  </a:moveTo>
                  <a:lnTo>
                    <a:pt x="0" y="2229"/>
                  </a:lnTo>
                  <a:lnTo>
                    <a:pt x="5209" y="2229"/>
                  </a:lnTo>
                  <a:lnTo>
                    <a:pt x="5209"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1" name="Google Shape;1590;p69"/>
            <p:cNvSpPr/>
            <p:nvPr/>
          </p:nvSpPr>
          <p:spPr>
            <a:xfrm>
              <a:off x="1717475" y="2873375"/>
              <a:ext cx="535600" cy="70375"/>
            </a:xfrm>
            <a:custGeom>
              <a:avLst/>
              <a:gdLst/>
              <a:ahLst/>
              <a:cxnLst/>
              <a:rect l="l" t="t" r="r" b="b"/>
              <a:pathLst>
                <a:path w="21424" h="2815" extrusionOk="0">
                  <a:moveTo>
                    <a:pt x="2813" y="0"/>
                  </a:moveTo>
                  <a:cubicBezTo>
                    <a:pt x="1262" y="0"/>
                    <a:pt x="1" y="1263"/>
                    <a:pt x="1" y="2815"/>
                  </a:cubicBezTo>
                  <a:lnTo>
                    <a:pt x="1229" y="2815"/>
                  </a:lnTo>
                  <a:cubicBezTo>
                    <a:pt x="1231" y="1940"/>
                    <a:pt x="1940" y="1231"/>
                    <a:pt x="2815" y="1229"/>
                  </a:cubicBezTo>
                  <a:lnTo>
                    <a:pt x="18611" y="1229"/>
                  </a:lnTo>
                  <a:cubicBezTo>
                    <a:pt x="19486" y="1231"/>
                    <a:pt x="20195" y="1940"/>
                    <a:pt x="20195" y="2815"/>
                  </a:cubicBezTo>
                  <a:lnTo>
                    <a:pt x="21424" y="2815"/>
                  </a:lnTo>
                  <a:cubicBezTo>
                    <a:pt x="21422" y="1260"/>
                    <a:pt x="20164" y="2"/>
                    <a:pt x="18611"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2" name="Google Shape;1591;p69"/>
            <p:cNvSpPr/>
            <p:nvPr/>
          </p:nvSpPr>
          <p:spPr>
            <a:xfrm>
              <a:off x="2048075" y="2873375"/>
              <a:ext cx="205000" cy="70375"/>
            </a:xfrm>
            <a:custGeom>
              <a:avLst/>
              <a:gdLst/>
              <a:ahLst/>
              <a:cxnLst/>
              <a:rect l="l" t="t" r="r" b="b"/>
              <a:pathLst>
                <a:path w="8200" h="2815" extrusionOk="0">
                  <a:moveTo>
                    <a:pt x="0" y="0"/>
                  </a:moveTo>
                  <a:lnTo>
                    <a:pt x="0" y="1229"/>
                  </a:lnTo>
                  <a:lnTo>
                    <a:pt x="5387" y="1229"/>
                  </a:lnTo>
                  <a:cubicBezTo>
                    <a:pt x="6262" y="1231"/>
                    <a:pt x="6971" y="1940"/>
                    <a:pt x="6971" y="2815"/>
                  </a:cubicBezTo>
                  <a:lnTo>
                    <a:pt x="8200" y="2815"/>
                  </a:lnTo>
                  <a:cubicBezTo>
                    <a:pt x="8198" y="1260"/>
                    <a:pt x="6940" y="2"/>
                    <a:pt x="5387"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63" name="Google Shape;1643;p69"/>
          <p:cNvGrpSpPr/>
          <p:nvPr/>
        </p:nvGrpSpPr>
        <p:grpSpPr>
          <a:xfrm>
            <a:off x="6012390" y="649217"/>
            <a:ext cx="1106367" cy="1076257"/>
            <a:chOff x="6055825" y="2613050"/>
            <a:chExt cx="506175" cy="535650"/>
          </a:xfrm>
        </p:grpSpPr>
        <p:sp>
          <p:nvSpPr>
            <p:cNvPr id="64" name="Google Shape;1644;p69"/>
            <p:cNvSpPr/>
            <p:nvPr/>
          </p:nvSpPr>
          <p:spPr>
            <a:xfrm>
              <a:off x="6394750" y="2888325"/>
              <a:ext cx="167250" cy="199625"/>
            </a:xfrm>
            <a:custGeom>
              <a:avLst/>
              <a:gdLst/>
              <a:ahLst/>
              <a:cxnLst/>
              <a:rect l="l" t="t" r="r" b="b"/>
              <a:pathLst>
                <a:path w="6690" h="7985" extrusionOk="0">
                  <a:moveTo>
                    <a:pt x="3746" y="1"/>
                  </a:moveTo>
                  <a:lnTo>
                    <a:pt x="3422" y="538"/>
                  </a:lnTo>
                  <a:lnTo>
                    <a:pt x="648" y="5135"/>
                  </a:lnTo>
                  <a:lnTo>
                    <a:pt x="0" y="6209"/>
                  </a:lnTo>
                  <a:lnTo>
                    <a:pt x="2942" y="7984"/>
                  </a:lnTo>
                  <a:lnTo>
                    <a:pt x="6689" y="1776"/>
                  </a:lnTo>
                  <a:lnTo>
                    <a:pt x="374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5" name="Google Shape;1645;p69"/>
            <p:cNvSpPr/>
            <p:nvPr/>
          </p:nvSpPr>
          <p:spPr>
            <a:xfrm>
              <a:off x="6055825" y="2888325"/>
              <a:ext cx="167250" cy="199625"/>
            </a:xfrm>
            <a:custGeom>
              <a:avLst/>
              <a:gdLst/>
              <a:ahLst/>
              <a:cxnLst/>
              <a:rect l="l" t="t" r="r" b="b"/>
              <a:pathLst>
                <a:path w="6690" h="7985" extrusionOk="0">
                  <a:moveTo>
                    <a:pt x="2944" y="1"/>
                  </a:moveTo>
                  <a:lnTo>
                    <a:pt x="1" y="1776"/>
                  </a:lnTo>
                  <a:lnTo>
                    <a:pt x="3747" y="7984"/>
                  </a:lnTo>
                  <a:lnTo>
                    <a:pt x="6690" y="6209"/>
                  </a:lnTo>
                  <a:lnTo>
                    <a:pt x="6042" y="5135"/>
                  </a:lnTo>
                  <a:lnTo>
                    <a:pt x="3268" y="538"/>
                  </a:lnTo>
                  <a:lnTo>
                    <a:pt x="2944"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6" name="Google Shape;1646;p69"/>
            <p:cNvSpPr/>
            <p:nvPr/>
          </p:nvSpPr>
          <p:spPr>
            <a:xfrm>
              <a:off x="6111100" y="2613050"/>
              <a:ext cx="395625" cy="439050"/>
            </a:xfrm>
            <a:custGeom>
              <a:avLst/>
              <a:gdLst/>
              <a:ahLst/>
              <a:cxnLst/>
              <a:rect l="l" t="t" r="r" b="b"/>
              <a:pathLst>
                <a:path w="15825" h="17562" extrusionOk="0">
                  <a:moveTo>
                    <a:pt x="7913" y="1"/>
                  </a:moveTo>
                  <a:cubicBezTo>
                    <a:pt x="3550" y="1"/>
                    <a:pt x="1" y="3551"/>
                    <a:pt x="1" y="7912"/>
                  </a:cubicBezTo>
                  <a:cubicBezTo>
                    <a:pt x="1" y="12283"/>
                    <a:pt x="3530" y="17562"/>
                    <a:pt x="7913" y="17562"/>
                  </a:cubicBezTo>
                  <a:cubicBezTo>
                    <a:pt x="12295" y="17562"/>
                    <a:pt x="15824" y="12283"/>
                    <a:pt x="15824" y="7912"/>
                  </a:cubicBezTo>
                  <a:cubicBezTo>
                    <a:pt x="15824" y="3551"/>
                    <a:pt x="12275" y="1"/>
                    <a:pt x="7913"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7" name="Google Shape;1647;p69"/>
            <p:cNvSpPr/>
            <p:nvPr/>
          </p:nvSpPr>
          <p:spPr>
            <a:xfrm>
              <a:off x="6308900" y="2613100"/>
              <a:ext cx="197825" cy="439000"/>
            </a:xfrm>
            <a:custGeom>
              <a:avLst/>
              <a:gdLst/>
              <a:ahLst/>
              <a:cxnLst/>
              <a:rect l="l" t="t" r="r" b="b"/>
              <a:pathLst>
                <a:path w="7913" h="17560" extrusionOk="0">
                  <a:moveTo>
                    <a:pt x="1" y="0"/>
                  </a:moveTo>
                  <a:lnTo>
                    <a:pt x="1" y="17560"/>
                  </a:lnTo>
                  <a:cubicBezTo>
                    <a:pt x="4383" y="17560"/>
                    <a:pt x="7912" y="12281"/>
                    <a:pt x="7912" y="7910"/>
                  </a:cubicBezTo>
                  <a:cubicBezTo>
                    <a:pt x="7912" y="3549"/>
                    <a:pt x="4363" y="0"/>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8" name="Google Shape;1648;p69"/>
            <p:cNvSpPr/>
            <p:nvPr/>
          </p:nvSpPr>
          <p:spPr>
            <a:xfrm>
              <a:off x="6194450" y="2919850"/>
              <a:ext cx="228875" cy="228850"/>
            </a:xfrm>
            <a:custGeom>
              <a:avLst/>
              <a:gdLst/>
              <a:ahLst/>
              <a:cxnLst/>
              <a:rect l="l" t="t" r="r" b="b"/>
              <a:pathLst>
                <a:path w="9155" h="9154" extrusionOk="0">
                  <a:moveTo>
                    <a:pt x="4579" y="0"/>
                  </a:moveTo>
                  <a:cubicBezTo>
                    <a:pt x="2055" y="0"/>
                    <a:pt x="1" y="2053"/>
                    <a:pt x="1" y="4576"/>
                  </a:cubicBezTo>
                  <a:cubicBezTo>
                    <a:pt x="1" y="7099"/>
                    <a:pt x="2054" y="9154"/>
                    <a:pt x="4579" y="9154"/>
                  </a:cubicBezTo>
                  <a:cubicBezTo>
                    <a:pt x="7102" y="9154"/>
                    <a:pt x="9155" y="7101"/>
                    <a:pt x="9155" y="4576"/>
                  </a:cubicBezTo>
                  <a:cubicBezTo>
                    <a:pt x="9155" y="2052"/>
                    <a:pt x="7102" y="0"/>
                    <a:pt x="4579" y="0"/>
                  </a:cubicBezTo>
                  <a:close/>
                </a:path>
              </a:pathLst>
            </a:custGeom>
            <a:solidFill>
              <a:srgbClr val="AEADB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9" name="Google Shape;1649;p69"/>
            <p:cNvSpPr/>
            <p:nvPr/>
          </p:nvSpPr>
          <p:spPr>
            <a:xfrm>
              <a:off x="6194450" y="2919850"/>
              <a:ext cx="228925" cy="228850"/>
            </a:xfrm>
            <a:custGeom>
              <a:avLst/>
              <a:gdLst/>
              <a:ahLst/>
              <a:cxnLst/>
              <a:rect l="l" t="t" r="r" b="b"/>
              <a:pathLst>
                <a:path w="9157" h="9154" extrusionOk="0">
                  <a:moveTo>
                    <a:pt x="4579" y="0"/>
                  </a:moveTo>
                  <a:cubicBezTo>
                    <a:pt x="2054" y="0"/>
                    <a:pt x="1" y="2052"/>
                    <a:pt x="1" y="4576"/>
                  </a:cubicBezTo>
                  <a:cubicBezTo>
                    <a:pt x="1" y="7101"/>
                    <a:pt x="2054" y="9154"/>
                    <a:pt x="4579" y="9154"/>
                  </a:cubicBezTo>
                  <a:cubicBezTo>
                    <a:pt x="7103" y="9154"/>
                    <a:pt x="9156" y="7099"/>
                    <a:pt x="9156" y="4576"/>
                  </a:cubicBezTo>
                  <a:cubicBezTo>
                    <a:pt x="9156" y="2053"/>
                    <a:pt x="7103" y="0"/>
                    <a:pt x="4579"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0" name="Google Shape;1650;p69"/>
            <p:cNvSpPr/>
            <p:nvPr/>
          </p:nvSpPr>
          <p:spPr>
            <a:xfrm>
              <a:off x="6258400" y="2990425"/>
              <a:ext cx="36600" cy="35200"/>
            </a:xfrm>
            <a:custGeom>
              <a:avLst/>
              <a:gdLst/>
              <a:ahLst/>
              <a:cxnLst/>
              <a:rect l="l" t="t" r="r" b="b"/>
              <a:pathLst>
                <a:path w="1464" h="1408" extrusionOk="0">
                  <a:moveTo>
                    <a:pt x="759" y="0"/>
                  </a:moveTo>
                  <a:cubicBezTo>
                    <a:pt x="475" y="0"/>
                    <a:pt x="218" y="172"/>
                    <a:pt x="109" y="435"/>
                  </a:cubicBezTo>
                  <a:cubicBezTo>
                    <a:pt x="0" y="698"/>
                    <a:pt x="60" y="1001"/>
                    <a:pt x="262" y="1202"/>
                  </a:cubicBezTo>
                  <a:cubicBezTo>
                    <a:pt x="397" y="1336"/>
                    <a:pt x="577" y="1408"/>
                    <a:pt x="761" y="1408"/>
                  </a:cubicBezTo>
                  <a:cubicBezTo>
                    <a:pt x="851" y="1408"/>
                    <a:pt x="942" y="1391"/>
                    <a:pt x="1029" y="1355"/>
                  </a:cubicBezTo>
                  <a:cubicBezTo>
                    <a:pt x="1292" y="1246"/>
                    <a:pt x="1464" y="989"/>
                    <a:pt x="1464" y="704"/>
                  </a:cubicBezTo>
                  <a:cubicBezTo>
                    <a:pt x="1464" y="315"/>
                    <a:pt x="1149" y="0"/>
                    <a:pt x="759"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1" name="Google Shape;1651;p69"/>
            <p:cNvSpPr/>
            <p:nvPr/>
          </p:nvSpPr>
          <p:spPr>
            <a:xfrm>
              <a:off x="6321450" y="2990425"/>
              <a:ext cx="36600" cy="35175"/>
            </a:xfrm>
            <a:custGeom>
              <a:avLst/>
              <a:gdLst/>
              <a:ahLst/>
              <a:cxnLst/>
              <a:rect l="l" t="t" r="r" b="b"/>
              <a:pathLst>
                <a:path w="1464" h="1407" extrusionOk="0">
                  <a:moveTo>
                    <a:pt x="759" y="0"/>
                  </a:moveTo>
                  <a:cubicBezTo>
                    <a:pt x="475" y="0"/>
                    <a:pt x="218" y="172"/>
                    <a:pt x="109" y="435"/>
                  </a:cubicBezTo>
                  <a:cubicBezTo>
                    <a:pt x="0" y="698"/>
                    <a:pt x="60" y="1001"/>
                    <a:pt x="261" y="1201"/>
                  </a:cubicBezTo>
                  <a:cubicBezTo>
                    <a:pt x="396" y="1335"/>
                    <a:pt x="576" y="1407"/>
                    <a:pt x="759" y="1407"/>
                  </a:cubicBezTo>
                  <a:cubicBezTo>
                    <a:pt x="850" y="1407"/>
                    <a:pt x="942" y="1389"/>
                    <a:pt x="1029" y="1353"/>
                  </a:cubicBezTo>
                  <a:cubicBezTo>
                    <a:pt x="1292" y="1246"/>
                    <a:pt x="1463" y="989"/>
                    <a:pt x="1463" y="704"/>
                  </a:cubicBezTo>
                  <a:cubicBezTo>
                    <a:pt x="1463" y="315"/>
                    <a:pt x="1148" y="0"/>
                    <a:pt x="759"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2" name="Google Shape;1652;p69"/>
            <p:cNvSpPr/>
            <p:nvPr/>
          </p:nvSpPr>
          <p:spPr>
            <a:xfrm>
              <a:off x="6079050" y="2705675"/>
              <a:ext cx="459775" cy="204750"/>
            </a:xfrm>
            <a:custGeom>
              <a:avLst/>
              <a:gdLst/>
              <a:ahLst/>
              <a:cxnLst/>
              <a:rect l="l" t="t" r="r" b="b"/>
              <a:pathLst>
                <a:path w="18391" h="8190" extrusionOk="0">
                  <a:moveTo>
                    <a:pt x="4094" y="0"/>
                  </a:moveTo>
                  <a:cubicBezTo>
                    <a:pt x="1837" y="0"/>
                    <a:pt x="0" y="1837"/>
                    <a:pt x="0" y="4095"/>
                  </a:cubicBezTo>
                  <a:cubicBezTo>
                    <a:pt x="0" y="6353"/>
                    <a:pt x="1837" y="8189"/>
                    <a:pt x="4094" y="8189"/>
                  </a:cubicBezTo>
                  <a:cubicBezTo>
                    <a:pt x="6010" y="8189"/>
                    <a:pt x="7667" y="6862"/>
                    <a:pt x="8088" y="4996"/>
                  </a:cubicBezTo>
                  <a:lnTo>
                    <a:pt x="10301" y="4996"/>
                  </a:lnTo>
                  <a:cubicBezTo>
                    <a:pt x="10722" y="6862"/>
                    <a:pt x="12381" y="8189"/>
                    <a:pt x="14295" y="8189"/>
                  </a:cubicBezTo>
                  <a:cubicBezTo>
                    <a:pt x="16552" y="8189"/>
                    <a:pt x="18390" y="6353"/>
                    <a:pt x="18390" y="4095"/>
                  </a:cubicBezTo>
                  <a:cubicBezTo>
                    <a:pt x="18390" y="1837"/>
                    <a:pt x="16554" y="0"/>
                    <a:pt x="14296"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3" name="Google Shape;1653;p69"/>
            <p:cNvSpPr/>
            <p:nvPr/>
          </p:nvSpPr>
          <p:spPr>
            <a:xfrm>
              <a:off x="6258400" y="3048125"/>
              <a:ext cx="36600" cy="35200"/>
            </a:xfrm>
            <a:custGeom>
              <a:avLst/>
              <a:gdLst/>
              <a:ahLst/>
              <a:cxnLst/>
              <a:rect l="l" t="t" r="r" b="b"/>
              <a:pathLst>
                <a:path w="1464" h="1408" extrusionOk="0">
                  <a:moveTo>
                    <a:pt x="762" y="1"/>
                  </a:moveTo>
                  <a:cubicBezTo>
                    <a:pt x="761" y="1"/>
                    <a:pt x="760" y="1"/>
                    <a:pt x="759" y="1"/>
                  </a:cubicBezTo>
                  <a:cubicBezTo>
                    <a:pt x="475" y="1"/>
                    <a:pt x="218" y="171"/>
                    <a:pt x="109" y="434"/>
                  </a:cubicBezTo>
                  <a:cubicBezTo>
                    <a:pt x="0" y="698"/>
                    <a:pt x="60" y="999"/>
                    <a:pt x="262" y="1201"/>
                  </a:cubicBezTo>
                  <a:cubicBezTo>
                    <a:pt x="396" y="1336"/>
                    <a:pt x="576" y="1407"/>
                    <a:pt x="759" y="1407"/>
                  </a:cubicBezTo>
                  <a:cubicBezTo>
                    <a:pt x="850" y="1407"/>
                    <a:pt x="942" y="1389"/>
                    <a:pt x="1029" y="1353"/>
                  </a:cubicBezTo>
                  <a:cubicBezTo>
                    <a:pt x="1292" y="1244"/>
                    <a:pt x="1464" y="989"/>
                    <a:pt x="1464" y="704"/>
                  </a:cubicBezTo>
                  <a:cubicBezTo>
                    <a:pt x="1464" y="317"/>
                    <a:pt x="1150" y="1"/>
                    <a:pt x="762"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4" name="Google Shape;1654;p69"/>
            <p:cNvSpPr/>
            <p:nvPr/>
          </p:nvSpPr>
          <p:spPr>
            <a:xfrm>
              <a:off x="6321450" y="3048125"/>
              <a:ext cx="36600" cy="35200"/>
            </a:xfrm>
            <a:custGeom>
              <a:avLst/>
              <a:gdLst/>
              <a:ahLst/>
              <a:cxnLst/>
              <a:rect l="l" t="t" r="r" b="b"/>
              <a:pathLst>
                <a:path w="1464" h="1408" extrusionOk="0">
                  <a:moveTo>
                    <a:pt x="761" y="1"/>
                  </a:moveTo>
                  <a:cubicBezTo>
                    <a:pt x="760" y="1"/>
                    <a:pt x="760" y="1"/>
                    <a:pt x="759" y="1"/>
                  </a:cubicBezTo>
                  <a:cubicBezTo>
                    <a:pt x="475" y="1"/>
                    <a:pt x="218" y="171"/>
                    <a:pt x="109" y="434"/>
                  </a:cubicBezTo>
                  <a:cubicBezTo>
                    <a:pt x="0" y="696"/>
                    <a:pt x="60" y="999"/>
                    <a:pt x="261" y="1201"/>
                  </a:cubicBezTo>
                  <a:cubicBezTo>
                    <a:pt x="396" y="1336"/>
                    <a:pt x="576" y="1407"/>
                    <a:pt x="759" y="1407"/>
                  </a:cubicBezTo>
                  <a:cubicBezTo>
                    <a:pt x="850" y="1407"/>
                    <a:pt x="942" y="1389"/>
                    <a:pt x="1029" y="1353"/>
                  </a:cubicBezTo>
                  <a:cubicBezTo>
                    <a:pt x="1292" y="1244"/>
                    <a:pt x="1463" y="988"/>
                    <a:pt x="1463" y="704"/>
                  </a:cubicBezTo>
                  <a:cubicBezTo>
                    <a:pt x="1463" y="317"/>
                    <a:pt x="1150" y="1"/>
                    <a:pt x="761"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75" name="Google Shape;1785;p69"/>
          <p:cNvGrpSpPr/>
          <p:nvPr/>
        </p:nvGrpSpPr>
        <p:grpSpPr>
          <a:xfrm>
            <a:off x="692850" y="3874387"/>
            <a:ext cx="2303204" cy="1047271"/>
            <a:chOff x="1070025" y="3567775"/>
            <a:chExt cx="535600" cy="370250"/>
          </a:xfrm>
        </p:grpSpPr>
        <p:sp>
          <p:nvSpPr>
            <p:cNvPr id="76" name="Google Shape;1786;p69"/>
            <p:cNvSpPr/>
            <p:nvPr/>
          </p:nvSpPr>
          <p:spPr>
            <a:xfrm>
              <a:off x="1565450" y="3609275"/>
              <a:ext cx="40175" cy="31425"/>
            </a:xfrm>
            <a:custGeom>
              <a:avLst/>
              <a:gdLst/>
              <a:ahLst/>
              <a:cxnLst/>
              <a:rect l="l" t="t" r="r" b="b"/>
              <a:pathLst>
                <a:path w="1607" h="1257" extrusionOk="0">
                  <a:moveTo>
                    <a:pt x="0" y="1"/>
                  </a:moveTo>
                  <a:lnTo>
                    <a:pt x="0" y="1256"/>
                  </a:lnTo>
                  <a:lnTo>
                    <a:pt x="1607" y="1256"/>
                  </a:lnTo>
                  <a:lnTo>
                    <a:pt x="1607"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7" name="Google Shape;1787;p69"/>
            <p:cNvSpPr/>
            <p:nvPr/>
          </p:nvSpPr>
          <p:spPr>
            <a:xfrm>
              <a:off x="1565450" y="3624950"/>
              <a:ext cx="40175" cy="15750"/>
            </a:xfrm>
            <a:custGeom>
              <a:avLst/>
              <a:gdLst/>
              <a:ahLst/>
              <a:cxnLst/>
              <a:rect l="l" t="t" r="r" b="b"/>
              <a:pathLst>
                <a:path w="1607" h="630" extrusionOk="0">
                  <a:moveTo>
                    <a:pt x="0" y="1"/>
                  </a:moveTo>
                  <a:lnTo>
                    <a:pt x="0" y="629"/>
                  </a:lnTo>
                  <a:lnTo>
                    <a:pt x="1607" y="629"/>
                  </a:lnTo>
                  <a:lnTo>
                    <a:pt x="1607"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8" name="Google Shape;1788;p69"/>
            <p:cNvSpPr/>
            <p:nvPr/>
          </p:nvSpPr>
          <p:spPr>
            <a:xfrm>
              <a:off x="1202450" y="3714700"/>
              <a:ext cx="136500" cy="106400"/>
            </a:xfrm>
            <a:custGeom>
              <a:avLst/>
              <a:gdLst/>
              <a:ahLst/>
              <a:cxnLst/>
              <a:rect l="l" t="t" r="r" b="b"/>
              <a:pathLst>
                <a:path w="5460" h="4256" extrusionOk="0">
                  <a:moveTo>
                    <a:pt x="4216" y="0"/>
                  </a:moveTo>
                  <a:cubicBezTo>
                    <a:pt x="3818" y="2746"/>
                    <a:pt x="1353" y="3002"/>
                    <a:pt x="452" y="3002"/>
                  </a:cubicBezTo>
                  <a:cubicBezTo>
                    <a:pt x="271" y="3002"/>
                    <a:pt x="152" y="2992"/>
                    <a:pt x="128" y="2989"/>
                  </a:cubicBezTo>
                  <a:lnTo>
                    <a:pt x="1" y="4239"/>
                  </a:lnTo>
                  <a:cubicBezTo>
                    <a:pt x="19" y="4240"/>
                    <a:pt x="172" y="4255"/>
                    <a:pt x="420" y="4255"/>
                  </a:cubicBezTo>
                  <a:cubicBezTo>
                    <a:pt x="874" y="4255"/>
                    <a:pt x="1639" y="4204"/>
                    <a:pt x="2442" y="3928"/>
                  </a:cubicBezTo>
                  <a:cubicBezTo>
                    <a:pt x="3630" y="3518"/>
                    <a:pt x="5117" y="2535"/>
                    <a:pt x="5459" y="179"/>
                  </a:cubicBezTo>
                  <a:lnTo>
                    <a:pt x="421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9" name="Google Shape;1789;p69"/>
            <p:cNvSpPr/>
            <p:nvPr/>
          </p:nvSpPr>
          <p:spPr>
            <a:xfrm>
              <a:off x="1078950" y="3701225"/>
              <a:ext cx="167550" cy="236800"/>
            </a:xfrm>
            <a:custGeom>
              <a:avLst/>
              <a:gdLst/>
              <a:ahLst/>
              <a:cxnLst/>
              <a:rect l="l" t="t" r="r" b="b"/>
              <a:pathLst>
                <a:path w="6702" h="9472" extrusionOk="0">
                  <a:moveTo>
                    <a:pt x="2391" y="0"/>
                  </a:moveTo>
                  <a:lnTo>
                    <a:pt x="1122" y="5030"/>
                  </a:lnTo>
                  <a:lnTo>
                    <a:pt x="0" y="9472"/>
                  </a:lnTo>
                  <a:lnTo>
                    <a:pt x="4312" y="9472"/>
                  </a:lnTo>
                  <a:lnTo>
                    <a:pt x="5432" y="5030"/>
                  </a:lnTo>
                  <a:lnTo>
                    <a:pt x="6701"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0" name="Google Shape;1790;p69"/>
            <p:cNvSpPr/>
            <p:nvPr/>
          </p:nvSpPr>
          <p:spPr>
            <a:xfrm>
              <a:off x="1111200" y="3650750"/>
              <a:ext cx="424425" cy="81875"/>
            </a:xfrm>
            <a:custGeom>
              <a:avLst/>
              <a:gdLst/>
              <a:ahLst/>
              <a:cxnLst/>
              <a:rect l="l" t="t" r="r" b="b"/>
              <a:pathLst>
                <a:path w="16977" h="3275" extrusionOk="0">
                  <a:moveTo>
                    <a:pt x="0" y="0"/>
                  </a:moveTo>
                  <a:lnTo>
                    <a:pt x="0" y="3275"/>
                  </a:lnTo>
                  <a:lnTo>
                    <a:pt x="16976" y="3275"/>
                  </a:lnTo>
                  <a:lnTo>
                    <a:pt x="16976"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1" name="Google Shape;1791;p69"/>
            <p:cNvSpPr/>
            <p:nvPr/>
          </p:nvSpPr>
          <p:spPr>
            <a:xfrm>
              <a:off x="1111200" y="3705575"/>
              <a:ext cx="424425" cy="27050"/>
            </a:xfrm>
            <a:custGeom>
              <a:avLst/>
              <a:gdLst/>
              <a:ahLst/>
              <a:cxnLst/>
              <a:rect l="l" t="t" r="r" b="b"/>
              <a:pathLst>
                <a:path w="16977" h="1082" extrusionOk="0">
                  <a:moveTo>
                    <a:pt x="0" y="1"/>
                  </a:moveTo>
                  <a:lnTo>
                    <a:pt x="0" y="1082"/>
                  </a:lnTo>
                  <a:lnTo>
                    <a:pt x="16976" y="1082"/>
                  </a:lnTo>
                  <a:lnTo>
                    <a:pt x="1697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2" name="Google Shape;1792;p69"/>
            <p:cNvSpPr/>
            <p:nvPr/>
          </p:nvSpPr>
          <p:spPr>
            <a:xfrm>
              <a:off x="1070025" y="3567775"/>
              <a:ext cx="511125" cy="114400"/>
            </a:xfrm>
            <a:custGeom>
              <a:avLst/>
              <a:gdLst/>
              <a:ahLst/>
              <a:cxnLst/>
              <a:rect l="l" t="t" r="r" b="b"/>
              <a:pathLst>
                <a:path w="20445" h="4576" extrusionOk="0">
                  <a:moveTo>
                    <a:pt x="1213" y="0"/>
                  </a:moveTo>
                  <a:lnTo>
                    <a:pt x="607" y="2288"/>
                  </a:lnTo>
                  <a:lnTo>
                    <a:pt x="1" y="4575"/>
                  </a:lnTo>
                  <a:lnTo>
                    <a:pt x="20445" y="4575"/>
                  </a:lnTo>
                  <a:lnTo>
                    <a:pt x="20445" y="0"/>
                  </a:ln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3" name="Google Shape;1793;p69"/>
            <p:cNvSpPr/>
            <p:nvPr/>
          </p:nvSpPr>
          <p:spPr>
            <a:xfrm>
              <a:off x="1070025" y="3624950"/>
              <a:ext cx="511125" cy="57225"/>
            </a:xfrm>
            <a:custGeom>
              <a:avLst/>
              <a:gdLst/>
              <a:ahLst/>
              <a:cxnLst/>
              <a:rect l="l" t="t" r="r" b="b"/>
              <a:pathLst>
                <a:path w="20445" h="2289" extrusionOk="0">
                  <a:moveTo>
                    <a:pt x="607" y="1"/>
                  </a:moveTo>
                  <a:lnTo>
                    <a:pt x="1" y="2288"/>
                  </a:lnTo>
                  <a:lnTo>
                    <a:pt x="20445" y="2288"/>
                  </a:lnTo>
                  <a:lnTo>
                    <a:pt x="20445"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4" name="Google Shape;1794;p69"/>
            <p:cNvSpPr/>
            <p:nvPr/>
          </p:nvSpPr>
          <p:spPr>
            <a:xfrm>
              <a:off x="1164150" y="3567775"/>
              <a:ext cx="62000" cy="114400"/>
            </a:xfrm>
            <a:custGeom>
              <a:avLst/>
              <a:gdLst/>
              <a:ahLst/>
              <a:cxnLst/>
              <a:rect l="l" t="t" r="r" b="b"/>
              <a:pathLst>
                <a:path w="2480" h="4576" extrusionOk="0">
                  <a:moveTo>
                    <a:pt x="1179" y="0"/>
                  </a:moveTo>
                  <a:lnTo>
                    <a:pt x="589" y="2288"/>
                  </a:lnTo>
                  <a:lnTo>
                    <a:pt x="1" y="4575"/>
                  </a:lnTo>
                  <a:lnTo>
                    <a:pt x="1301" y="4575"/>
                  </a:lnTo>
                  <a:lnTo>
                    <a:pt x="1890" y="2288"/>
                  </a:lnTo>
                  <a:lnTo>
                    <a:pt x="2479"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5" name="Google Shape;1795;p69"/>
            <p:cNvSpPr/>
            <p:nvPr/>
          </p:nvSpPr>
          <p:spPr>
            <a:xfrm>
              <a:off x="1164150" y="3624950"/>
              <a:ext cx="47250" cy="57225"/>
            </a:xfrm>
            <a:custGeom>
              <a:avLst/>
              <a:gdLst/>
              <a:ahLst/>
              <a:cxnLst/>
              <a:rect l="l" t="t" r="r" b="b"/>
              <a:pathLst>
                <a:path w="1890" h="2289" extrusionOk="0">
                  <a:moveTo>
                    <a:pt x="589" y="1"/>
                  </a:moveTo>
                  <a:lnTo>
                    <a:pt x="1" y="2288"/>
                  </a:lnTo>
                  <a:lnTo>
                    <a:pt x="1301" y="2288"/>
                  </a:lnTo>
                  <a:lnTo>
                    <a:pt x="1890"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6" name="Google Shape;1796;p69"/>
            <p:cNvSpPr/>
            <p:nvPr/>
          </p:nvSpPr>
          <p:spPr>
            <a:xfrm>
              <a:off x="1078900" y="3826975"/>
              <a:ext cx="135850" cy="111050"/>
            </a:xfrm>
            <a:custGeom>
              <a:avLst/>
              <a:gdLst/>
              <a:ahLst/>
              <a:cxnLst/>
              <a:rect l="l" t="t" r="r" b="b"/>
              <a:pathLst>
                <a:path w="5434" h="4442" extrusionOk="0">
                  <a:moveTo>
                    <a:pt x="1124" y="0"/>
                  </a:moveTo>
                  <a:lnTo>
                    <a:pt x="1" y="4442"/>
                  </a:lnTo>
                  <a:lnTo>
                    <a:pt x="4313" y="4442"/>
                  </a:lnTo>
                  <a:lnTo>
                    <a:pt x="5434"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87" name="Google Shape;1797;p69"/>
          <p:cNvGrpSpPr/>
          <p:nvPr/>
        </p:nvGrpSpPr>
        <p:grpSpPr>
          <a:xfrm>
            <a:off x="626363" y="333870"/>
            <a:ext cx="985868" cy="1112296"/>
            <a:chOff x="1438672" y="3543898"/>
            <a:chExt cx="477031" cy="477053"/>
          </a:xfrm>
        </p:grpSpPr>
        <p:sp>
          <p:nvSpPr>
            <p:cNvPr id="88" name="Google Shape;1798;p69"/>
            <p:cNvSpPr/>
            <p:nvPr/>
          </p:nvSpPr>
          <p:spPr>
            <a:xfrm>
              <a:off x="1663194" y="3543898"/>
              <a:ext cx="27987" cy="64880"/>
            </a:xfrm>
            <a:custGeom>
              <a:avLst/>
              <a:gdLst/>
              <a:ahLst/>
              <a:cxnLst/>
              <a:rect l="l" t="t" r="r" b="b"/>
              <a:pathLst>
                <a:path w="1257" h="2914" extrusionOk="0">
                  <a:moveTo>
                    <a:pt x="1" y="1"/>
                  </a:moveTo>
                  <a:lnTo>
                    <a:pt x="1" y="2914"/>
                  </a:lnTo>
                  <a:lnTo>
                    <a:pt x="1257" y="2914"/>
                  </a:lnTo>
                  <a:lnTo>
                    <a:pt x="1257"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9" name="Google Shape;1799;p69"/>
            <p:cNvSpPr/>
            <p:nvPr/>
          </p:nvSpPr>
          <p:spPr>
            <a:xfrm>
              <a:off x="1677823" y="3543898"/>
              <a:ext cx="13337" cy="64880"/>
            </a:xfrm>
            <a:custGeom>
              <a:avLst/>
              <a:gdLst/>
              <a:ahLst/>
              <a:cxnLst/>
              <a:rect l="l" t="t" r="r" b="b"/>
              <a:pathLst>
                <a:path w="599" h="2914" extrusionOk="0">
                  <a:moveTo>
                    <a:pt x="1" y="1"/>
                  </a:moveTo>
                  <a:lnTo>
                    <a:pt x="1" y="2914"/>
                  </a:lnTo>
                  <a:lnTo>
                    <a:pt x="598" y="2914"/>
                  </a:lnTo>
                  <a:lnTo>
                    <a:pt x="598"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0" name="Google Shape;1800;p69"/>
            <p:cNvSpPr/>
            <p:nvPr/>
          </p:nvSpPr>
          <p:spPr>
            <a:xfrm>
              <a:off x="1663194" y="3956071"/>
              <a:ext cx="27987" cy="64880"/>
            </a:xfrm>
            <a:custGeom>
              <a:avLst/>
              <a:gdLst/>
              <a:ahLst/>
              <a:cxnLst/>
              <a:rect l="l" t="t" r="r" b="b"/>
              <a:pathLst>
                <a:path w="1257" h="2914" extrusionOk="0">
                  <a:moveTo>
                    <a:pt x="1" y="1"/>
                  </a:moveTo>
                  <a:lnTo>
                    <a:pt x="1" y="2914"/>
                  </a:lnTo>
                  <a:lnTo>
                    <a:pt x="1257" y="2914"/>
                  </a:lnTo>
                  <a:lnTo>
                    <a:pt x="1257"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1" name="Google Shape;1801;p69"/>
            <p:cNvSpPr/>
            <p:nvPr/>
          </p:nvSpPr>
          <p:spPr>
            <a:xfrm>
              <a:off x="1677823" y="3956071"/>
              <a:ext cx="13337" cy="64880"/>
            </a:xfrm>
            <a:custGeom>
              <a:avLst/>
              <a:gdLst/>
              <a:ahLst/>
              <a:cxnLst/>
              <a:rect l="l" t="t" r="r" b="b"/>
              <a:pathLst>
                <a:path w="599" h="2914" extrusionOk="0">
                  <a:moveTo>
                    <a:pt x="1" y="1"/>
                  </a:moveTo>
                  <a:lnTo>
                    <a:pt x="1" y="2914"/>
                  </a:lnTo>
                  <a:lnTo>
                    <a:pt x="598" y="2914"/>
                  </a:lnTo>
                  <a:lnTo>
                    <a:pt x="598"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2" name="Google Shape;1802;p69"/>
            <p:cNvSpPr/>
            <p:nvPr/>
          </p:nvSpPr>
          <p:spPr>
            <a:xfrm>
              <a:off x="1438672" y="3768465"/>
              <a:ext cx="64858" cy="27943"/>
            </a:xfrm>
            <a:custGeom>
              <a:avLst/>
              <a:gdLst/>
              <a:ahLst/>
              <a:cxnLst/>
              <a:rect l="l" t="t" r="r" b="b"/>
              <a:pathLst>
                <a:path w="2913" h="1255" extrusionOk="0">
                  <a:moveTo>
                    <a:pt x="1" y="0"/>
                  </a:moveTo>
                  <a:lnTo>
                    <a:pt x="1" y="1254"/>
                  </a:lnTo>
                  <a:lnTo>
                    <a:pt x="2912" y="1254"/>
                  </a:lnTo>
                  <a:lnTo>
                    <a:pt x="2912"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3" name="Google Shape;1803;p69"/>
            <p:cNvSpPr/>
            <p:nvPr/>
          </p:nvSpPr>
          <p:spPr>
            <a:xfrm>
              <a:off x="1850823" y="3768465"/>
              <a:ext cx="64880" cy="27943"/>
            </a:xfrm>
            <a:custGeom>
              <a:avLst/>
              <a:gdLst/>
              <a:ahLst/>
              <a:cxnLst/>
              <a:rect l="l" t="t" r="r" b="b"/>
              <a:pathLst>
                <a:path w="2914" h="1255" extrusionOk="0">
                  <a:moveTo>
                    <a:pt x="1" y="0"/>
                  </a:moveTo>
                  <a:lnTo>
                    <a:pt x="1" y="1254"/>
                  </a:lnTo>
                  <a:lnTo>
                    <a:pt x="2913" y="1254"/>
                  </a:lnTo>
                  <a:lnTo>
                    <a:pt x="2913"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4" name="Google Shape;1804;p69"/>
            <p:cNvSpPr/>
            <p:nvPr/>
          </p:nvSpPr>
          <p:spPr>
            <a:xfrm>
              <a:off x="1661079" y="3649658"/>
              <a:ext cx="31037" cy="29835"/>
            </a:xfrm>
            <a:custGeom>
              <a:avLst/>
              <a:gdLst/>
              <a:ahLst/>
              <a:cxnLst/>
              <a:rect l="l" t="t" r="r" b="b"/>
              <a:pathLst>
                <a:path w="1394" h="1340" extrusionOk="0">
                  <a:moveTo>
                    <a:pt x="723" y="0"/>
                  </a:moveTo>
                  <a:cubicBezTo>
                    <a:pt x="453" y="0"/>
                    <a:pt x="208" y="164"/>
                    <a:pt x="105" y="414"/>
                  </a:cubicBezTo>
                  <a:cubicBezTo>
                    <a:pt x="0" y="665"/>
                    <a:pt x="59" y="953"/>
                    <a:pt x="250" y="1144"/>
                  </a:cubicBezTo>
                  <a:cubicBezTo>
                    <a:pt x="377" y="1272"/>
                    <a:pt x="549" y="1340"/>
                    <a:pt x="723" y="1340"/>
                  </a:cubicBezTo>
                  <a:cubicBezTo>
                    <a:pt x="810" y="1340"/>
                    <a:pt x="897" y="1323"/>
                    <a:pt x="980" y="1289"/>
                  </a:cubicBezTo>
                  <a:cubicBezTo>
                    <a:pt x="1229" y="1186"/>
                    <a:pt x="1393" y="941"/>
                    <a:pt x="1393" y="671"/>
                  </a:cubicBezTo>
                  <a:cubicBezTo>
                    <a:pt x="1393" y="300"/>
                    <a:pt x="1093" y="0"/>
                    <a:pt x="72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5" name="Google Shape;1805;p69"/>
            <p:cNvSpPr/>
            <p:nvPr/>
          </p:nvSpPr>
          <p:spPr>
            <a:xfrm>
              <a:off x="1489504" y="3594774"/>
              <a:ext cx="375366" cy="375277"/>
            </a:xfrm>
            <a:custGeom>
              <a:avLst/>
              <a:gdLst/>
              <a:ahLst/>
              <a:cxnLst/>
              <a:rect l="l" t="t" r="r" b="b"/>
              <a:pathLst>
                <a:path w="16859" h="16855" extrusionOk="0">
                  <a:moveTo>
                    <a:pt x="8430" y="0"/>
                  </a:moveTo>
                  <a:cubicBezTo>
                    <a:pt x="5876" y="0"/>
                    <a:pt x="3583" y="1142"/>
                    <a:pt x="2036" y="2944"/>
                  </a:cubicBezTo>
                  <a:cubicBezTo>
                    <a:pt x="722" y="4469"/>
                    <a:pt x="1" y="6416"/>
                    <a:pt x="2" y="8428"/>
                  </a:cubicBezTo>
                  <a:cubicBezTo>
                    <a:pt x="2" y="13075"/>
                    <a:pt x="3783" y="16855"/>
                    <a:pt x="8429" y="16855"/>
                  </a:cubicBezTo>
                  <a:lnTo>
                    <a:pt x="8459" y="16855"/>
                  </a:lnTo>
                  <a:cubicBezTo>
                    <a:pt x="13092" y="16840"/>
                    <a:pt x="16857" y="13066"/>
                    <a:pt x="16857" y="8428"/>
                  </a:cubicBezTo>
                  <a:cubicBezTo>
                    <a:pt x="16859" y="6416"/>
                    <a:pt x="16137" y="4469"/>
                    <a:pt x="14824" y="2944"/>
                  </a:cubicBezTo>
                  <a:cubicBezTo>
                    <a:pt x="13283" y="1150"/>
                    <a:pt x="11001" y="9"/>
                    <a:pt x="8459"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6" name="Google Shape;1806;p69"/>
            <p:cNvSpPr/>
            <p:nvPr/>
          </p:nvSpPr>
          <p:spPr>
            <a:xfrm>
              <a:off x="1544454" y="3685193"/>
              <a:ext cx="265466" cy="229953"/>
            </a:xfrm>
            <a:custGeom>
              <a:avLst/>
              <a:gdLst/>
              <a:ahLst/>
              <a:cxnLst/>
              <a:rect l="l" t="t" r="r" b="b"/>
              <a:pathLst>
                <a:path w="11923" h="10328" extrusionOk="0">
                  <a:moveTo>
                    <a:pt x="10019" y="0"/>
                  </a:moveTo>
                  <a:lnTo>
                    <a:pt x="9163" y="920"/>
                  </a:lnTo>
                  <a:cubicBezTo>
                    <a:pt x="10121" y="1811"/>
                    <a:pt x="10665" y="3059"/>
                    <a:pt x="10667" y="4367"/>
                  </a:cubicBezTo>
                  <a:cubicBezTo>
                    <a:pt x="10667" y="6953"/>
                    <a:pt x="8572" y="9057"/>
                    <a:pt x="5991" y="9073"/>
                  </a:cubicBezTo>
                  <a:lnTo>
                    <a:pt x="5962" y="9073"/>
                  </a:lnTo>
                  <a:cubicBezTo>
                    <a:pt x="3368" y="9073"/>
                    <a:pt x="1256" y="6962"/>
                    <a:pt x="1256" y="4367"/>
                  </a:cubicBezTo>
                  <a:cubicBezTo>
                    <a:pt x="1256" y="3052"/>
                    <a:pt x="1785" y="1832"/>
                    <a:pt x="2746" y="932"/>
                  </a:cubicBezTo>
                  <a:lnTo>
                    <a:pt x="1888" y="15"/>
                  </a:lnTo>
                  <a:cubicBezTo>
                    <a:pt x="686" y="1144"/>
                    <a:pt x="2" y="2719"/>
                    <a:pt x="1" y="4367"/>
                  </a:cubicBezTo>
                  <a:cubicBezTo>
                    <a:pt x="1" y="7653"/>
                    <a:pt x="2673" y="10327"/>
                    <a:pt x="5961" y="10327"/>
                  </a:cubicBezTo>
                  <a:lnTo>
                    <a:pt x="5989" y="10327"/>
                  </a:lnTo>
                  <a:cubicBezTo>
                    <a:pt x="9264" y="10312"/>
                    <a:pt x="11921" y="7644"/>
                    <a:pt x="11921" y="4367"/>
                  </a:cubicBezTo>
                  <a:lnTo>
                    <a:pt x="11923" y="4367"/>
                  </a:lnTo>
                  <a:cubicBezTo>
                    <a:pt x="11920" y="3083"/>
                    <a:pt x="11505" y="1834"/>
                    <a:pt x="10737" y="803"/>
                  </a:cubicBezTo>
                  <a:cubicBezTo>
                    <a:pt x="10524" y="514"/>
                    <a:pt x="10282" y="245"/>
                    <a:pt x="10019"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7" name="Google Shape;1807;p69"/>
            <p:cNvSpPr/>
            <p:nvPr/>
          </p:nvSpPr>
          <p:spPr>
            <a:xfrm>
              <a:off x="1598648" y="3724914"/>
              <a:ext cx="157057" cy="136017"/>
            </a:xfrm>
            <a:custGeom>
              <a:avLst/>
              <a:gdLst/>
              <a:ahLst/>
              <a:cxnLst/>
              <a:rect l="l" t="t" r="r" b="b"/>
              <a:pathLst>
                <a:path w="7054" h="6109" extrusionOk="0">
                  <a:moveTo>
                    <a:pt x="5928" y="0"/>
                  </a:moveTo>
                  <a:lnTo>
                    <a:pt x="5072" y="920"/>
                  </a:lnTo>
                  <a:cubicBezTo>
                    <a:pt x="5537" y="1347"/>
                    <a:pt x="5801" y="1952"/>
                    <a:pt x="5798" y="2583"/>
                  </a:cubicBezTo>
                  <a:cubicBezTo>
                    <a:pt x="5796" y="3825"/>
                    <a:pt x="4799" y="4836"/>
                    <a:pt x="3557" y="4854"/>
                  </a:cubicBezTo>
                  <a:lnTo>
                    <a:pt x="3527" y="4854"/>
                  </a:lnTo>
                  <a:cubicBezTo>
                    <a:pt x="2642" y="4854"/>
                    <a:pt x="1835" y="4338"/>
                    <a:pt x="1465" y="3533"/>
                  </a:cubicBezTo>
                  <a:cubicBezTo>
                    <a:pt x="1093" y="2728"/>
                    <a:pt x="1226" y="1780"/>
                    <a:pt x="1803" y="1107"/>
                  </a:cubicBezTo>
                  <a:lnTo>
                    <a:pt x="848" y="290"/>
                  </a:lnTo>
                  <a:cubicBezTo>
                    <a:pt x="302" y="929"/>
                    <a:pt x="0" y="1743"/>
                    <a:pt x="2" y="2583"/>
                  </a:cubicBezTo>
                  <a:cubicBezTo>
                    <a:pt x="2" y="4527"/>
                    <a:pt x="1583" y="6108"/>
                    <a:pt x="3527" y="6108"/>
                  </a:cubicBezTo>
                  <a:lnTo>
                    <a:pt x="3557" y="6108"/>
                  </a:lnTo>
                  <a:cubicBezTo>
                    <a:pt x="5487" y="6093"/>
                    <a:pt x="7053" y="4518"/>
                    <a:pt x="7053" y="2583"/>
                  </a:cubicBezTo>
                  <a:cubicBezTo>
                    <a:pt x="7052" y="1898"/>
                    <a:pt x="6853" y="1229"/>
                    <a:pt x="6479" y="656"/>
                  </a:cubicBezTo>
                  <a:cubicBezTo>
                    <a:pt x="6322" y="415"/>
                    <a:pt x="6137" y="194"/>
                    <a:pt x="5928"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8" name="Google Shape;1808;p69"/>
            <p:cNvSpPr/>
            <p:nvPr/>
          </p:nvSpPr>
          <p:spPr>
            <a:xfrm>
              <a:off x="1534813" y="3594774"/>
              <a:ext cx="284747" cy="187672"/>
            </a:xfrm>
            <a:custGeom>
              <a:avLst/>
              <a:gdLst/>
              <a:ahLst/>
              <a:cxnLst/>
              <a:rect l="l" t="t" r="r" b="b"/>
              <a:pathLst>
                <a:path w="12789" h="8429" extrusionOk="0">
                  <a:moveTo>
                    <a:pt x="6394" y="0"/>
                  </a:moveTo>
                  <a:cubicBezTo>
                    <a:pt x="3839" y="0"/>
                    <a:pt x="1548" y="1144"/>
                    <a:pt x="1" y="2944"/>
                  </a:cubicBezTo>
                  <a:lnTo>
                    <a:pt x="6395" y="8428"/>
                  </a:lnTo>
                  <a:lnTo>
                    <a:pt x="6424" y="8403"/>
                  </a:lnTo>
                  <a:lnTo>
                    <a:pt x="12789" y="2944"/>
                  </a:lnTo>
                  <a:lnTo>
                    <a:pt x="12787" y="2944"/>
                  </a:lnTo>
                  <a:cubicBezTo>
                    <a:pt x="11248" y="1150"/>
                    <a:pt x="8966" y="9"/>
                    <a:pt x="6424"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9" name="Google Shape;1809;p69"/>
            <p:cNvSpPr/>
            <p:nvPr/>
          </p:nvSpPr>
          <p:spPr>
            <a:xfrm>
              <a:off x="1657895" y="3622316"/>
              <a:ext cx="192392" cy="178432"/>
            </a:xfrm>
            <a:custGeom>
              <a:avLst/>
              <a:gdLst/>
              <a:ahLst/>
              <a:cxnLst/>
              <a:rect l="l" t="t" r="r" b="b"/>
              <a:pathLst>
                <a:path w="8641" h="8014" extrusionOk="0">
                  <a:moveTo>
                    <a:pt x="7800" y="1"/>
                  </a:moveTo>
                  <a:lnTo>
                    <a:pt x="894" y="6198"/>
                  </a:lnTo>
                  <a:lnTo>
                    <a:pt x="682" y="6390"/>
                  </a:lnTo>
                  <a:cubicBezTo>
                    <a:pt x="273" y="6482"/>
                    <a:pt x="0" y="6867"/>
                    <a:pt x="48" y="7284"/>
                  </a:cubicBezTo>
                  <a:cubicBezTo>
                    <a:pt x="94" y="7700"/>
                    <a:pt x="446" y="8014"/>
                    <a:pt x="866" y="8014"/>
                  </a:cubicBezTo>
                  <a:lnTo>
                    <a:pt x="894" y="8014"/>
                  </a:lnTo>
                  <a:cubicBezTo>
                    <a:pt x="1338" y="7998"/>
                    <a:pt x="1689" y="7635"/>
                    <a:pt x="1689" y="7191"/>
                  </a:cubicBezTo>
                  <a:lnTo>
                    <a:pt x="1689" y="7175"/>
                  </a:lnTo>
                  <a:lnTo>
                    <a:pt x="2868" y="6115"/>
                  </a:lnTo>
                  <a:lnTo>
                    <a:pt x="3818" y="5264"/>
                  </a:lnTo>
                  <a:lnTo>
                    <a:pt x="4703" y="4469"/>
                  </a:lnTo>
                  <a:lnTo>
                    <a:pt x="5642" y="3626"/>
                  </a:lnTo>
                  <a:lnTo>
                    <a:pt x="8640" y="936"/>
                  </a:lnTo>
                  <a:lnTo>
                    <a:pt x="7800"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Tree>
    <p:extLst>
      <p:ext uri="{BB962C8B-B14F-4D97-AF65-F5344CB8AC3E}">
        <p14:creationId xmlns:p14="http://schemas.microsoft.com/office/powerpoint/2010/main" val="403732067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video game with a nuclear explosion&#10;&#10;Description automatically generated">
            <a:extLst>
              <a:ext uri="{FF2B5EF4-FFF2-40B4-BE49-F238E27FC236}">
                <a16:creationId xmlns:a16="http://schemas.microsoft.com/office/drawing/2014/main" xmlns="" id="{60BDC63F-6041-A4DD-606E-4677E21405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5" name="Picture 20" descr="Tải mẫu bộ đội vector, file AI, EPS, PNG, SVG, PSD, JPG/JPEG miễn phí">
            <a:extLst>
              <a:ext uri="{FF2B5EF4-FFF2-40B4-BE49-F238E27FC236}">
                <a16:creationId xmlns:a16="http://schemas.microsoft.com/office/drawing/2014/main" xmlns="" id="{4FBB5488-4297-AD3F-CDF7-F755538C4DC3}"/>
              </a:ext>
            </a:extLst>
          </p:cNvPr>
          <p:cNvPicPr>
            <a:picLocks noChangeAspect="1" noChangeArrowheads="1"/>
          </p:cNvPicPr>
          <p:nvPr/>
        </p:nvPicPr>
        <p:blipFill rotWithShape="1">
          <a:blip r:embed="rId3">
            <a:clrChange>
              <a:clrFrom>
                <a:srgbClr val="FEFEFE"/>
              </a:clrFrom>
              <a:clrTo>
                <a:srgbClr val="FEFEFE">
                  <a:alpha val="0"/>
                </a:srgbClr>
              </a:clrTo>
            </a:clrChange>
            <a:extLst>
              <a:ext uri="{28A0092B-C50C-407E-A947-70E740481C1C}">
                <a14:useLocalDpi xmlns:a14="http://schemas.microsoft.com/office/drawing/2010/main" val="0"/>
              </a:ext>
            </a:extLst>
          </a:blip>
          <a:srcRect r="34283"/>
          <a:stretch/>
        </p:blipFill>
        <p:spPr bwMode="auto">
          <a:xfrm>
            <a:off x="2008629" y="2757488"/>
            <a:ext cx="2202148" cy="2513212"/>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11">
            <a:extLst>
              <a:ext uri="{FF2B5EF4-FFF2-40B4-BE49-F238E27FC236}">
                <a16:creationId xmlns:a16="http://schemas.microsoft.com/office/drawing/2014/main" xmlns="" id="{CEAD4DB5-40BE-FA5F-77EC-429E7825F3C4}"/>
              </a:ext>
            </a:extLst>
          </p:cNvPr>
          <p:cNvGrpSpPr/>
          <p:nvPr/>
        </p:nvGrpSpPr>
        <p:grpSpPr>
          <a:xfrm>
            <a:off x="4608871" y="2042652"/>
            <a:ext cx="4830099" cy="2995775"/>
            <a:chOff x="6194322" y="2625212"/>
            <a:chExt cx="6440132" cy="3994367"/>
          </a:xfrm>
        </p:grpSpPr>
        <p:sp>
          <p:nvSpPr>
            <p:cNvPr id="9" name="Freeform 3">
              <a:extLst>
                <a:ext uri="{FF2B5EF4-FFF2-40B4-BE49-F238E27FC236}">
                  <a16:creationId xmlns:a16="http://schemas.microsoft.com/office/drawing/2014/main" xmlns="" id="{1C43E1AE-313C-9EDF-B140-CB1D1D21DFB6}"/>
                </a:ext>
              </a:extLst>
            </p:cNvPr>
            <p:cNvSpPr/>
            <p:nvPr/>
          </p:nvSpPr>
          <p:spPr>
            <a:xfrm flipH="1">
              <a:off x="6194322" y="2625212"/>
              <a:ext cx="6119645" cy="3994367"/>
            </a:xfrm>
            <a:custGeom>
              <a:avLst/>
              <a:gdLst/>
              <a:ahLst/>
              <a:cxnLst/>
              <a:rect l="l" t="t" r="r" b="b"/>
              <a:pathLst>
                <a:path w="7065413" h="4114800">
                  <a:moveTo>
                    <a:pt x="0" y="0"/>
                  </a:moveTo>
                  <a:lnTo>
                    <a:pt x="7065413" y="0"/>
                  </a:lnTo>
                  <a:lnTo>
                    <a:pt x="7065413" y="4114800"/>
                  </a:lnTo>
                  <a:lnTo>
                    <a:pt x="0" y="4114800"/>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pPr defTabSz="685800">
                <a:buClrTx/>
              </a:pPr>
              <a:endParaRPr lang="en-US" sz="1350" kern="1200">
                <a:solidFill>
                  <a:prstClr val="black"/>
                </a:solidFill>
                <a:latin typeface="Calibri" panose="020F0502020204030204"/>
                <a:ea typeface="+mn-ea"/>
                <a:cs typeface="+mn-cs"/>
              </a:endParaRPr>
            </a:p>
          </p:txBody>
        </p:sp>
        <p:sp>
          <p:nvSpPr>
            <p:cNvPr id="10" name="Freeform 2">
              <a:extLst>
                <a:ext uri="{FF2B5EF4-FFF2-40B4-BE49-F238E27FC236}">
                  <a16:creationId xmlns:a16="http://schemas.microsoft.com/office/drawing/2014/main" xmlns="" id="{693CF38B-1D4A-BB02-7DFA-2E89F16EB797}"/>
                </a:ext>
              </a:extLst>
            </p:cNvPr>
            <p:cNvSpPr/>
            <p:nvPr/>
          </p:nvSpPr>
          <p:spPr>
            <a:xfrm>
              <a:off x="10259412" y="2625212"/>
              <a:ext cx="2375042" cy="2491228"/>
            </a:xfrm>
            <a:custGeom>
              <a:avLst/>
              <a:gdLst/>
              <a:ahLst/>
              <a:cxnLst/>
              <a:rect l="l" t="t" r="r" b="b"/>
              <a:pathLst>
                <a:path w="4695311" h="4114800">
                  <a:moveTo>
                    <a:pt x="0" y="0"/>
                  </a:moveTo>
                  <a:lnTo>
                    <a:pt x="4695311" y="0"/>
                  </a:lnTo>
                  <a:lnTo>
                    <a:pt x="4695311" y="4114800"/>
                  </a:lnTo>
                  <a:lnTo>
                    <a:pt x="0" y="4114800"/>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txBody>
            <a:bodyPr/>
            <a:lstStyle/>
            <a:p>
              <a:pPr defTabSz="685800">
                <a:buClrTx/>
              </a:pPr>
              <a:endParaRPr lang="en-US" sz="1350" kern="1200">
                <a:solidFill>
                  <a:prstClr val="black"/>
                </a:solidFill>
                <a:latin typeface="Calibri" panose="020F0502020204030204"/>
                <a:ea typeface="+mn-ea"/>
                <a:cs typeface="+mn-cs"/>
              </a:endParaRPr>
            </a:p>
          </p:txBody>
        </p:sp>
      </p:grpSp>
      <p:sp>
        <p:nvSpPr>
          <p:cNvPr id="15" name="Freeform 3">
            <a:extLst>
              <a:ext uri="{FF2B5EF4-FFF2-40B4-BE49-F238E27FC236}">
                <a16:creationId xmlns:a16="http://schemas.microsoft.com/office/drawing/2014/main" xmlns="" id="{D90F7EC7-F492-DB5E-33AD-F409C4D94CAC}"/>
              </a:ext>
            </a:extLst>
          </p:cNvPr>
          <p:cNvSpPr/>
          <p:nvPr/>
        </p:nvSpPr>
        <p:spPr>
          <a:xfrm>
            <a:off x="-71437" y="1243012"/>
            <a:ext cx="1815869" cy="2100263"/>
          </a:xfrm>
          <a:custGeom>
            <a:avLst/>
            <a:gdLst/>
            <a:ahLst/>
            <a:cxnLst/>
            <a:rect l="l" t="t" r="r" b="b"/>
            <a:pathLst>
              <a:path w="3585019" h="4114800">
                <a:moveTo>
                  <a:pt x="0" y="0"/>
                </a:moveTo>
                <a:lnTo>
                  <a:pt x="3585020" y="0"/>
                </a:lnTo>
                <a:lnTo>
                  <a:pt x="3585020" y="4114800"/>
                </a:lnTo>
                <a:lnTo>
                  <a:pt x="0" y="4114800"/>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txBody>
          <a:bodyPr/>
          <a:lstStyle/>
          <a:p>
            <a:pPr defTabSz="685800">
              <a:buClrTx/>
            </a:pPr>
            <a:endParaRPr lang="en-US" sz="1350" kern="1200">
              <a:solidFill>
                <a:prstClr val="black"/>
              </a:solidFill>
              <a:latin typeface="Calibri" panose="020F0502020204030204"/>
              <a:ea typeface="+mn-ea"/>
              <a:cs typeface="+mn-cs"/>
            </a:endParaRPr>
          </a:p>
        </p:txBody>
      </p:sp>
      <p:pic>
        <p:nvPicPr>
          <p:cNvPr id="16" name="Picture 15" descr="A cartoon of a person in a uniform holding an object&#10;&#10;Description automatically generated">
            <a:extLst>
              <a:ext uri="{FF2B5EF4-FFF2-40B4-BE49-F238E27FC236}">
                <a16:creationId xmlns:a16="http://schemas.microsoft.com/office/drawing/2014/main" xmlns="" id="{1025269E-4F67-1F8B-2F6D-16C1FD1732A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92881" y="2081893"/>
            <a:ext cx="2893219" cy="3168764"/>
          </a:xfrm>
          <a:prstGeom prst="rect">
            <a:avLst/>
          </a:prstGeom>
        </p:spPr>
      </p:pic>
      <p:pic>
        <p:nvPicPr>
          <p:cNvPr id="17" name="Picture 16" descr="A cartoon of a person in a uniform holding an object&#10;&#10;Description automatically generated">
            <a:extLst>
              <a:ext uri="{FF2B5EF4-FFF2-40B4-BE49-F238E27FC236}">
                <a16:creationId xmlns:a16="http://schemas.microsoft.com/office/drawing/2014/main" xmlns="" id="{CEAF37DD-26E3-7399-0312-3298038F6E8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92969" y="2578893"/>
            <a:ext cx="2721769" cy="2721769"/>
          </a:xfrm>
          <a:prstGeom prst="rect">
            <a:avLst/>
          </a:prstGeom>
        </p:spPr>
      </p:pic>
      <p:pic>
        <p:nvPicPr>
          <p:cNvPr id="2" name="Picture 1">
            <a:extLst>
              <a:ext uri="{FF2B5EF4-FFF2-40B4-BE49-F238E27FC236}">
                <a16:creationId xmlns:a16="http://schemas.microsoft.com/office/drawing/2014/main" xmlns="" id="{C5E0EB7F-5BD2-D7C0-A3BA-62D2444B19E5}"/>
              </a:ext>
            </a:extLst>
          </p:cNvPr>
          <p:cNvPicPr>
            <a:picLocks noChangeAspect="1"/>
          </p:cNvPicPr>
          <p:nvPr/>
        </p:nvPicPr>
        <p:blipFill>
          <a:blip r:embed="rId11"/>
          <a:stretch>
            <a:fillRect/>
          </a:stretch>
        </p:blipFill>
        <p:spPr>
          <a:xfrm>
            <a:off x="1292083" y="72349"/>
            <a:ext cx="6194073" cy="944962"/>
          </a:xfrm>
          <a:prstGeom prst="rect">
            <a:avLst/>
          </a:prstGeom>
        </p:spPr>
      </p:pic>
      <p:sp>
        <p:nvSpPr>
          <p:cNvPr id="4" name="Rounded Rectangle 5">
            <a:extLst>
              <a:ext uri="{FF2B5EF4-FFF2-40B4-BE49-F238E27FC236}">
                <a16:creationId xmlns:a16="http://schemas.microsoft.com/office/drawing/2014/main" xmlns="" id="{5F19222F-4088-DEF6-BD47-AF3FB38AE873}"/>
              </a:ext>
            </a:extLst>
          </p:cNvPr>
          <p:cNvSpPr/>
          <p:nvPr/>
        </p:nvSpPr>
        <p:spPr>
          <a:xfrm>
            <a:off x="1132071" y="1426853"/>
            <a:ext cx="7362261" cy="1855189"/>
          </a:xfrm>
          <a:prstGeom prst="roundRect">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xmlns="" id="{FDE9AC38-6453-15FC-86BD-5C58481BC58E}"/>
              </a:ext>
            </a:extLst>
          </p:cNvPr>
          <p:cNvPicPr>
            <a:picLocks noChangeAspect="1"/>
          </p:cNvPicPr>
          <p:nvPr/>
        </p:nvPicPr>
        <p:blipFill>
          <a:blip r:embed="rId12"/>
          <a:stretch>
            <a:fillRect/>
          </a:stretch>
        </p:blipFill>
        <p:spPr>
          <a:xfrm>
            <a:off x="1272540" y="1470366"/>
            <a:ext cx="7121984" cy="1595234"/>
          </a:xfrm>
          <a:prstGeom prst="rect">
            <a:avLst/>
          </a:prstGeom>
        </p:spPr>
      </p:pic>
      <p:pic>
        <p:nvPicPr>
          <p:cNvPr id="20" name="Picture 19">
            <a:extLst>
              <a:ext uri="{FF2B5EF4-FFF2-40B4-BE49-F238E27FC236}">
                <a16:creationId xmlns:a16="http://schemas.microsoft.com/office/drawing/2014/main" xmlns="" id="{DEF2E9D0-572B-B51E-1A92-A83E267C9BF9}"/>
              </a:ext>
            </a:extLst>
          </p:cNvPr>
          <p:cNvPicPr>
            <a:picLocks noChangeAspect="1"/>
          </p:cNvPicPr>
          <p:nvPr/>
        </p:nvPicPr>
        <p:blipFill>
          <a:blip r:embed="rId13"/>
          <a:stretch>
            <a:fillRect/>
          </a:stretch>
        </p:blipFill>
        <p:spPr>
          <a:xfrm>
            <a:off x="100488" y="177504"/>
            <a:ext cx="2206943" cy="963251"/>
          </a:xfrm>
          <a:prstGeom prst="rect">
            <a:avLst/>
          </a:prstGeom>
        </p:spPr>
      </p:pic>
      <p:pic>
        <p:nvPicPr>
          <p:cNvPr id="7" name="Picture 6">
            <a:extLst>
              <a:ext uri="{FF2B5EF4-FFF2-40B4-BE49-F238E27FC236}">
                <a16:creationId xmlns:a16="http://schemas.microsoft.com/office/drawing/2014/main" xmlns="" id="{5209969C-8961-9982-B940-FB2C616714F6}"/>
              </a:ext>
            </a:extLst>
          </p:cNvPr>
          <p:cNvPicPr>
            <a:picLocks noChangeAspect="1"/>
          </p:cNvPicPr>
          <p:nvPr/>
        </p:nvPicPr>
        <p:blipFill>
          <a:blip r:embed="rId14"/>
          <a:stretch>
            <a:fillRect/>
          </a:stretch>
        </p:blipFill>
        <p:spPr>
          <a:xfrm>
            <a:off x="3833979" y="2724444"/>
            <a:ext cx="1786283" cy="755970"/>
          </a:xfrm>
          <a:prstGeom prst="rect">
            <a:avLst/>
          </a:prstGeom>
        </p:spPr>
      </p:pic>
      <p:pic>
        <p:nvPicPr>
          <p:cNvPr id="11" name="Picture 10" descr="A round pink label with white text and a black background&#10;&#10;Description automatically generated">
            <a:extLst>
              <a:ext uri="{FF2B5EF4-FFF2-40B4-BE49-F238E27FC236}">
                <a16:creationId xmlns:a16="http://schemas.microsoft.com/office/drawing/2014/main" xmlns="" id="{704EACCB-7C85-6A46-49EA-CAB1A892E0D9}"/>
              </a:ext>
            </a:extLst>
          </p:cNvPr>
          <p:cNvPicPr>
            <a:picLocks noChangeAspect="1"/>
          </p:cNvPicPr>
          <p:nvPr/>
        </p:nvPicPr>
        <p:blipFill>
          <a:blip r:embed="rId15"/>
          <a:stretch>
            <a:fillRect/>
          </a:stretch>
        </p:blipFill>
        <p:spPr>
          <a:xfrm>
            <a:off x="-1508760" y="0"/>
            <a:ext cx="1245572" cy="1245572"/>
          </a:xfrm>
          <a:prstGeom prst="rect">
            <a:avLst/>
          </a:prstGeom>
        </p:spPr>
      </p:pic>
    </p:spTree>
    <p:extLst>
      <p:ext uri="{BB962C8B-B14F-4D97-AF65-F5344CB8AC3E}">
        <p14:creationId xmlns:p14="http://schemas.microsoft.com/office/powerpoint/2010/main" val="560825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5"/>
                                        </p:tgtEl>
                                        <p:attrNameLst>
                                          <p:attrName>r</p:attrName>
                                        </p:attrNameLst>
                                      </p:cBhvr>
                                    </p:animRot>
                                    <p:animRot by="-240000">
                                      <p:cBhvr>
                                        <p:cTn id="7" dur="200" fill="hold">
                                          <p:stCondLst>
                                            <p:cond delay="200"/>
                                          </p:stCondLst>
                                        </p:cTn>
                                        <p:tgtEl>
                                          <p:spTgt spid="5"/>
                                        </p:tgtEl>
                                        <p:attrNameLst>
                                          <p:attrName>r</p:attrName>
                                        </p:attrNameLst>
                                      </p:cBhvr>
                                    </p:animRot>
                                    <p:animRot by="240000">
                                      <p:cBhvr>
                                        <p:cTn id="8" dur="200" fill="hold">
                                          <p:stCondLst>
                                            <p:cond delay="400"/>
                                          </p:stCondLst>
                                        </p:cTn>
                                        <p:tgtEl>
                                          <p:spTgt spid="5"/>
                                        </p:tgtEl>
                                        <p:attrNameLst>
                                          <p:attrName>r</p:attrName>
                                        </p:attrNameLst>
                                      </p:cBhvr>
                                    </p:animRot>
                                    <p:animRot by="-240000">
                                      <p:cBhvr>
                                        <p:cTn id="9" dur="200" fill="hold">
                                          <p:stCondLst>
                                            <p:cond delay="600"/>
                                          </p:stCondLst>
                                        </p:cTn>
                                        <p:tgtEl>
                                          <p:spTgt spid="5"/>
                                        </p:tgtEl>
                                        <p:attrNameLst>
                                          <p:attrName>r</p:attrName>
                                        </p:attrNameLst>
                                      </p:cBhvr>
                                    </p:animRot>
                                    <p:animRot by="120000">
                                      <p:cBhvr>
                                        <p:cTn id="10" dur="200" fill="hold">
                                          <p:stCondLst>
                                            <p:cond delay="800"/>
                                          </p:stCondLst>
                                        </p:cTn>
                                        <p:tgtEl>
                                          <p:spTgt spid="5"/>
                                        </p:tgtEl>
                                        <p:attrNameLst>
                                          <p:attrName>r</p:attrName>
                                        </p:attrNameLst>
                                      </p:cBhvr>
                                    </p:animRot>
                                  </p:childTnLst>
                                </p:cTn>
                              </p:par>
                              <p:par>
                                <p:cTn id="11" presetID="32" presetClass="emph" presetSubtype="0" repeatCount="indefinite" fill="hold" nodeType="withEffect">
                                  <p:stCondLst>
                                    <p:cond delay="0"/>
                                  </p:stCondLst>
                                  <p:childTnLst>
                                    <p:animRot by="120000">
                                      <p:cBhvr>
                                        <p:cTn id="12" dur="100" fill="hold">
                                          <p:stCondLst>
                                            <p:cond delay="0"/>
                                          </p:stCondLst>
                                        </p:cTn>
                                        <p:tgtEl>
                                          <p:spTgt spid="12"/>
                                        </p:tgtEl>
                                        <p:attrNameLst>
                                          <p:attrName>r</p:attrName>
                                        </p:attrNameLst>
                                      </p:cBhvr>
                                    </p:animRot>
                                    <p:animRot by="-240000">
                                      <p:cBhvr>
                                        <p:cTn id="13" dur="200" fill="hold">
                                          <p:stCondLst>
                                            <p:cond delay="200"/>
                                          </p:stCondLst>
                                        </p:cTn>
                                        <p:tgtEl>
                                          <p:spTgt spid="12"/>
                                        </p:tgtEl>
                                        <p:attrNameLst>
                                          <p:attrName>r</p:attrName>
                                        </p:attrNameLst>
                                      </p:cBhvr>
                                    </p:animRot>
                                    <p:animRot by="240000">
                                      <p:cBhvr>
                                        <p:cTn id="14" dur="200" fill="hold">
                                          <p:stCondLst>
                                            <p:cond delay="400"/>
                                          </p:stCondLst>
                                        </p:cTn>
                                        <p:tgtEl>
                                          <p:spTgt spid="12"/>
                                        </p:tgtEl>
                                        <p:attrNameLst>
                                          <p:attrName>r</p:attrName>
                                        </p:attrNameLst>
                                      </p:cBhvr>
                                    </p:animRot>
                                    <p:animRot by="-240000">
                                      <p:cBhvr>
                                        <p:cTn id="15" dur="200" fill="hold">
                                          <p:stCondLst>
                                            <p:cond delay="600"/>
                                          </p:stCondLst>
                                        </p:cTn>
                                        <p:tgtEl>
                                          <p:spTgt spid="12"/>
                                        </p:tgtEl>
                                        <p:attrNameLst>
                                          <p:attrName>r</p:attrName>
                                        </p:attrNameLst>
                                      </p:cBhvr>
                                    </p:animRot>
                                    <p:animRot by="120000">
                                      <p:cBhvr>
                                        <p:cTn id="16" dur="200" fill="hold">
                                          <p:stCondLst>
                                            <p:cond delay="800"/>
                                          </p:stCondLst>
                                        </p:cTn>
                                        <p:tgtEl>
                                          <p:spTgt spid="12"/>
                                        </p:tgtEl>
                                        <p:attrNameLst>
                                          <p:attrName>r</p:attrName>
                                        </p:attrNameLst>
                                      </p:cBhvr>
                                    </p:animRot>
                                  </p:childTnLst>
                                </p:cTn>
                              </p:par>
                              <p:par>
                                <p:cTn id="17" presetID="32" presetClass="emph" presetSubtype="0" repeatCount="indefinite" fill="hold" nodeType="withEffect">
                                  <p:stCondLst>
                                    <p:cond delay="0"/>
                                  </p:stCondLst>
                                  <p:childTnLst>
                                    <p:animRot by="120000">
                                      <p:cBhvr>
                                        <p:cTn id="18" dur="100" fill="hold">
                                          <p:stCondLst>
                                            <p:cond delay="0"/>
                                          </p:stCondLst>
                                        </p:cTn>
                                        <p:tgtEl>
                                          <p:spTgt spid="16"/>
                                        </p:tgtEl>
                                        <p:attrNameLst>
                                          <p:attrName>r</p:attrName>
                                        </p:attrNameLst>
                                      </p:cBhvr>
                                    </p:animRot>
                                    <p:animRot by="-240000">
                                      <p:cBhvr>
                                        <p:cTn id="19" dur="200" fill="hold">
                                          <p:stCondLst>
                                            <p:cond delay="200"/>
                                          </p:stCondLst>
                                        </p:cTn>
                                        <p:tgtEl>
                                          <p:spTgt spid="16"/>
                                        </p:tgtEl>
                                        <p:attrNameLst>
                                          <p:attrName>r</p:attrName>
                                        </p:attrNameLst>
                                      </p:cBhvr>
                                    </p:animRot>
                                    <p:animRot by="240000">
                                      <p:cBhvr>
                                        <p:cTn id="20" dur="200" fill="hold">
                                          <p:stCondLst>
                                            <p:cond delay="400"/>
                                          </p:stCondLst>
                                        </p:cTn>
                                        <p:tgtEl>
                                          <p:spTgt spid="16"/>
                                        </p:tgtEl>
                                        <p:attrNameLst>
                                          <p:attrName>r</p:attrName>
                                        </p:attrNameLst>
                                      </p:cBhvr>
                                    </p:animRot>
                                    <p:animRot by="-240000">
                                      <p:cBhvr>
                                        <p:cTn id="21" dur="200" fill="hold">
                                          <p:stCondLst>
                                            <p:cond delay="600"/>
                                          </p:stCondLst>
                                        </p:cTn>
                                        <p:tgtEl>
                                          <p:spTgt spid="16"/>
                                        </p:tgtEl>
                                        <p:attrNameLst>
                                          <p:attrName>r</p:attrName>
                                        </p:attrNameLst>
                                      </p:cBhvr>
                                    </p:animRot>
                                    <p:animRot by="120000">
                                      <p:cBhvr>
                                        <p:cTn id="22" dur="200" fill="hold">
                                          <p:stCondLst>
                                            <p:cond delay="800"/>
                                          </p:stCondLst>
                                        </p:cTn>
                                        <p:tgtEl>
                                          <p:spTgt spid="16"/>
                                        </p:tgtEl>
                                        <p:attrNameLst>
                                          <p:attrName>r</p:attrName>
                                        </p:attrNameLst>
                                      </p:cBhvr>
                                    </p:animRot>
                                  </p:childTnLst>
                                </p:cTn>
                              </p:par>
                              <p:par>
                                <p:cTn id="23" presetID="32" presetClass="emph" presetSubtype="0" repeatCount="indefinite" fill="hold" nodeType="withEffect">
                                  <p:stCondLst>
                                    <p:cond delay="0"/>
                                  </p:stCondLst>
                                  <p:childTnLst>
                                    <p:animRot by="120000">
                                      <p:cBhvr>
                                        <p:cTn id="24" dur="100" fill="hold">
                                          <p:stCondLst>
                                            <p:cond delay="0"/>
                                          </p:stCondLst>
                                        </p:cTn>
                                        <p:tgtEl>
                                          <p:spTgt spid="17"/>
                                        </p:tgtEl>
                                        <p:attrNameLst>
                                          <p:attrName>r</p:attrName>
                                        </p:attrNameLst>
                                      </p:cBhvr>
                                    </p:animRot>
                                    <p:animRot by="-240000">
                                      <p:cBhvr>
                                        <p:cTn id="25" dur="200" fill="hold">
                                          <p:stCondLst>
                                            <p:cond delay="200"/>
                                          </p:stCondLst>
                                        </p:cTn>
                                        <p:tgtEl>
                                          <p:spTgt spid="17"/>
                                        </p:tgtEl>
                                        <p:attrNameLst>
                                          <p:attrName>r</p:attrName>
                                        </p:attrNameLst>
                                      </p:cBhvr>
                                    </p:animRot>
                                    <p:animRot by="240000">
                                      <p:cBhvr>
                                        <p:cTn id="26" dur="200" fill="hold">
                                          <p:stCondLst>
                                            <p:cond delay="400"/>
                                          </p:stCondLst>
                                        </p:cTn>
                                        <p:tgtEl>
                                          <p:spTgt spid="17"/>
                                        </p:tgtEl>
                                        <p:attrNameLst>
                                          <p:attrName>r</p:attrName>
                                        </p:attrNameLst>
                                      </p:cBhvr>
                                    </p:animRot>
                                    <p:animRot by="-240000">
                                      <p:cBhvr>
                                        <p:cTn id="27" dur="200" fill="hold">
                                          <p:stCondLst>
                                            <p:cond delay="600"/>
                                          </p:stCondLst>
                                        </p:cTn>
                                        <p:tgtEl>
                                          <p:spTgt spid="17"/>
                                        </p:tgtEl>
                                        <p:attrNameLst>
                                          <p:attrName>r</p:attrName>
                                        </p:attrNameLst>
                                      </p:cBhvr>
                                    </p:animRot>
                                    <p:animRot by="120000">
                                      <p:cBhvr>
                                        <p:cTn id="28" dur="200" fill="hold">
                                          <p:stCondLst>
                                            <p:cond delay="800"/>
                                          </p:stCondLst>
                                        </p:cTn>
                                        <p:tgtEl>
                                          <p:spTgt spid="17"/>
                                        </p:tgtEl>
                                        <p:attrNameLst>
                                          <p:attrName>r</p:attrName>
                                        </p:attrNameLst>
                                      </p:cBhvr>
                                    </p:animRo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1000"/>
                                        <p:tgtEl>
                                          <p:spTgt spid="4"/>
                                        </p:tgtEl>
                                      </p:cBhvr>
                                    </p:animEffect>
                                    <p:anim calcmode="lin" valueType="num">
                                      <p:cBhvr>
                                        <p:cTn id="34" dur="1000" fill="hold"/>
                                        <p:tgtEl>
                                          <p:spTgt spid="4"/>
                                        </p:tgtEl>
                                        <p:attrNameLst>
                                          <p:attrName>ppt_x</p:attrName>
                                        </p:attrNameLst>
                                      </p:cBhvr>
                                      <p:tavLst>
                                        <p:tav tm="0">
                                          <p:val>
                                            <p:strVal val="#ppt_x"/>
                                          </p:val>
                                        </p:tav>
                                        <p:tav tm="100000">
                                          <p:val>
                                            <p:strVal val="#ppt_x"/>
                                          </p:val>
                                        </p:tav>
                                      </p:tavLst>
                                    </p:anim>
                                    <p:anim calcmode="lin" valueType="num">
                                      <p:cBhvr>
                                        <p:cTn id="35" dur="1000" fill="hold"/>
                                        <p:tgtEl>
                                          <p:spTgt spid="4"/>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1000"/>
                                        <p:tgtEl>
                                          <p:spTgt spid="8"/>
                                        </p:tgtEl>
                                      </p:cBhvr>
                                    </p:animEffect>
                                    <p:anim calcmode="lin" valueType="num">
                                      <p:cBhvr>
                                        <p:cTn id="39" dur="1000" fill="hold"/>
                                        <p:tgtEl>
                                          <p:spTgt spid="8"/>
                                        </p:tgtEl>
                                        <p:attrNameLst>
                                          <p:attrName>ppt_x</p:attrName>
                                        </p:attrNameLst>
                                      </p:cBhvr>
                                      <p:tavLst>
                                        <p:tav tm="0">
                                          <p:val>
                                            <p:strVal val="#ppt_x"/>
                                          </p:val>
                                        </p:tav>
                                        <p:tav tm="100000">
                                          <p:val>
                                            <p:strVal val="#ppt_x"/>
                                          </p:val>
                                        </p:tav>
                                      </p:tavLst>
                                    </p:anim>
                                    <p:anim calcmode="lin" valueType="num">
                                      <p:cBhvr>
                                        <p:cTn id="40" dur="1000" fill="hold"/>
                                        <p:tgtEl>
                                          <p:spTgt spid="8"/>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1000"/>
                                        <p:tgtEl>
                                          <p:spTgt spid="20"/>
                                        </p:tgtEl>
                                      </p:cBhvr>
                                    </p:animEffect>
                                    <p:anim calcmode="lin" valueType="num">
                                      <p:cBhvr>
                                        <p:cTn id="44" dur="1000" fill="hold"/>
                                        <p:tgtEl>
                                          <p:spTgt spid="20"/>
                                        </p:tgtEl>
                                        <p:attrNameLst>
                                          <p:attrName>ppt_x</p:attrName>
                                        </p:attrNameLst>
                                      </p:cBhvr>
                                      <p:tavLst>
                                        <p:tav tm="0">
                                          <p:val>
                                            <p:strVal val="#ppt_x"/>
                                          </p:val>
                                        </p:tav>
                                        <p:tav tm="100000">
                                          <p:val>
                                            <p:strVal val="#ppt_x"/>
                                          </p:val>
                                        </p:tav>
                                      </p:tavLst>
                                    </p:anim>
                                    <p:anim calcmode="lin" valueType="num">
                                      <p:cBhvr>
                                        <p:cTn id="45"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nodeType="click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wipe(down)">
                                      <p:cBhvr>
                                        <p:cTn id="5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92"/>
        <p:cNvGrpSpPr/>
        <p:nvPr/>
      </p:nvGrpSpPr>
      <p:grpSpPr>
        <a:xfrm>
          <a:off x="0" y="0"/>
          <a:ext cx="0" cy="0"/>
          <a:chOff x="0" y="0"/>
          <a:chExt cx="0" cy="0"/>
        </a:xfrm>
      </p:grpSpPr>
      <p:sp>
        <p:nvSpPr>
          <p:cNvPr id="3" name="Up Ribbon 2"/>
          <p:cNvSpPr/>
          <p:nvPr/>
        </p:nvSpPr>
        <p:spPr>
          <a:xfrm>
            <a:off x="0" y="1323474"/>
            <a:ext cx="8662737" cy="2117558"/>
          </a:xfrm>
          <a:prstGeom prst="ribbon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grpSp>
        <p:nvGrpSpPr>
          <p:cNvPr id="32" name="Google Shape;1390;p69"/>
          <p:cNvGrpSpPr/>
          <p:nvPr/>
        </p:nvGrpSpPr>
        <p:grpSpPr>
          <a:xfrm>
            <a:off x="5101389" y="3540421"/>
            <a:ext cx="2931813" cy="1603079"/>
            <a:chOff x="4556866" y="1363248"/>
            <a:chExt cx="477009" cy="342438"/>
          </a:xfrm>
        </p:grpSpPr>
        <p:sp>
          <p:nvSpPr>
            <p:cNvPr id="33" name="Google Shape;1391;p69"/>
            <p:cNvSpPr/>
            <p:nvPr/>
          </p:nvSpPr>
          <p:spPr>
            <a:xfrm>
              <a:off x="4680148" y="1363248"/>
              <a:ext cx="71471" cy="148931"/>
            </a:xfrm>
            <a:custGeom>
              <a:avLst/>
              <a:gdLst/>
              <a:ahLst/>
              <a:cxnLst/>
              <a:rect l="l" t="t" r="r" b="b"/>
              <a:pathLst>
                <a:path w="3210" h="6689" extrusionOk="0">
                  <a:moveTo>
                    <a:pt x="1" y="0"/>
                  </a:moveTo>
                  <a:lnTo>
                    <a:pt x="1" y="1253"/>
                  </a:lnTo>
                  <a:lnTo>
                    <a:pt x="1955" y="1253"/>
                  </a:lnTo>
                  <a:lnTo>
                    <a:pt x="1955" y="6689"/>
                  </a:lnTo>
                  <a:lnTo>
                    <a:pt x="3209" y="6689"/>
                  </a:lnTo>
                  <a:lnTo>
                    <a:pt x="3209" y="0"/>
                  </a:ln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4" name="Google Shape;1392;p69"/>
            <p:cNvSpPr/>
            <p:nvPr/>
          </p:nvSpPr>
          <p:spPr>
            <a:xfrm>
              <a:off x="4767227" y="1425612"/>
              <a:ext cx="27943" cy="92556"/>
            </a:xfrm>
            <a:custGeom>
              <a:avLst/>
              <a:gdLst/>
              <a:ahLst/>
              <a:cxnLst/>
              <a:rect l="l" t="t" r="r" b="b"/>
              <a:pathLst>
                <a:path w="1255" h="4157" extrusionOk="0">
                  <a:moveTo>
                    <a:pt x="0" y="0"/>
                  </a:moveTo>
                  <a:lnTo>
                    <a:pt x="0" y="4157"/>
                  </a:lnTo>
                  <a:lnTo>
                    <a:pt x="1254" y="4157"/>
                  </a:lnTo>
                  <a:lnTo>
                    <a:pt x="1254" y="0"/>
                  </a:ln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5" name="Google Shape;1393;p69"/>
            <p:cNvSpPr/>
            <p:nvPr/>
          </p:nvSpPr>
          <p:spPr>
            <a:xfrm>
              <a:off x="4675962" y="1489625"/>
              <a:ext cx="176851" cy="100081"/>
            </a:xfrm>
            <a:custGeom>
              <a:avLst/>
              <a:gdLst/>
              <a:ahLst/>
              <a:cxnLst/>
              <a:rect l="l" t="t" r="r" b="b"/>
              <a:pathLst>
                <a:path w="7943" h="4495" extrusionOk="0">
                  <a:moveTo>
                    <a:pt x="1" y="1"/>
                  </a:moveTo>
                  <a:lnTo>
                    <a:pt x="1" y="4495"/>
                  </a:lnTo>
                  <a:lnTo>
                    <a:pt x="7942" y="4495"/>
                  </a:lnTo>
                  <a:lnTo>
                    <a:pt x="7942" y="1092"/>
                  </a:lnTo>
                  <a:lnTo>
                    <a:pt x="3762" y="517"/>
                  </a:lnTo>
                  <a:lnTo>
                    <a:pt x="1"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 name="Google Shape;1394;p69"/>
            <p:cNvSpPr/>
            <p:nvPr/>
          </p:nvSpPr>
          <p:spPr>
            <a:xfrm>
              <a:off x="4556866" y="1575524"/>
              <a:ext cx="476449" cy="130161"/>
            </a:xfrm>
            <a:custGeom>
              <a:avLst/>
              <a:gdLst/>
              <a:ahLst/>
              <a:cxnLst/>
              <a:rect l="l" t="t" r="r" b="b"/>
              <a:pathLst>
                <a:path w="21399" h="5846" extrusionOk="0">
                  <a:moveTo>
                    <a:pt x="15293" y="1"/>
                  </a:moveTo>
                  <a:lnTo>
                    <a:pt x="15290" y="9"/>
                  </a:lnTo>
                  <a:lnTo>
                    <a:pt x="2913" y="9"/>
                  </a:lnTo>
                  <a:cubicBezTo>
                    <a:pt x="1307" y="9"/>
                    <a:pt x="0" y="1317"/>
                    <a:pt x="0" y="2922"/>
                  </a:cubicBezTo>
                  <a:cubicBezTo>
                    <a:pt x="0" y="4527"/>
                    <a:pt x="1308" y="5834"/>
                    <a:pt x="2913" y="5834"/>
                  </a:cubicBezTo>
                  <a:lnTo>
                    <a:pt x="15235" y="5834"/>
                  </a:lnTo>
                  <a:lnTo>
                    <a:pt x="15238" y="5846"/>
                  </a:lnTo>
                  <a:lnTo>
                    <a:pt x="15278" y="5834"/>
                  </a:lnTo>
                  <a:lnTo>
                    <a:pt x="15305" y="5834"/>
                  </a:lnTo>
                  <a:lnTo>
                    <a:pt x="15305" y="5826"/>
                  </a:lnTo>
                  <a:lnTo>
                    <a:pt x="21398" y="4133"/>
                  </a:lnTo>
                  <a:lnTo>
                    <a:pt x="21398" y="1747"/>
                  </a:lnTo>
                  <a:lnTo>
                    <a:pt x="15293" y="1"/>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7" name="Google Shape;1395;p69"/>
            <p:cNvSpPr/>
            <p:nvPr/>
          </p:nvSpPr>
          <p:spPr>
            <a:xfrm>
              <a:off x="5005932" y="1581780"/>
              <a:ext cx="27943" cy="117604"/>
            </a:xfrm>
            <a:custGeom>
              <a:avLst/>
              <a:gdLst/>
              <a:ahLst/>
              <a:cxnLst/>
              <a:rect l="l" t="t" r="r" b="b"/>
              <a:pathLst>
                <a:path w="1255" h="5282" extrusionOk="0">
                  <a:moveTo>
                    <a:pt x="0" y="0"/>
                  </a:moveTo>
                  <a:lnTo>
                    <a:pt x="0" y="5281"/>
                  </a:lnTo>
                  <a:lnTo>
                    <a:pt x="1255" y="5281"/>
                  </a:lnTo>
                  <a:lnTo>
                    <a:pt x="1255" y="0"/>
                  </a:ln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8" name="Google Shape;1396;p69"/>
            <p:cNvSpPr/>
            <p:nvPr/>
          </p:nvSpPr>
          <p:spPr>
            <a:xfrm>
              <a:off x="4556866" y="1640538"/>
              <a:ext cx="476449" cy="65147"/>
            </a:xfrm>
            <a:custGeom>
              <a:avLst/>
              <a:gdLst/>
              <a:ahLst/>
              <a:cxnLst/>
              <a:rect l="l" t="t" r="r" b="b"/>
              <a:pathLst>
                <a:path w="21399" h="2926" extrusionOk="0">
                  <a:moveTo>
                    <a:pt x="21398" y="1"/>
                  </a:moveTo>
                  <a:lnTo>
                    <a:pt x="0" y="2"/>
                  </a:lnTo>
                  <a:cubicBezTo>
                    <a:pt x="0" y="1607"/>
                    <a:pt x="1308" y="2914"/>
                    <a:pt x="2913" y="2914"/>
                  </a:cubicBezTo>
                  <a:lnTo>
                    <a:pt x="15235" y="2914"/>
                  </a:lnTo>
                  <a:lnTo>
                    <a:pt x="15238" y="2926"/>
                  </a:lnTo>
                  <a:lnTo>
                    <a:pt x="15278" y="2914"/>
                  </a:lnTo>
                  <a:lnTo>
                    <a:pt x="15305" y="2914"/>
                  </a:lnTo>
                  <a:lnTo>
                    <a:pt x="15305" y="2906"/>
                  </a:lnTo>
                  <a:lnTo>
                    <a:pt x="21398" y="1213"/>
                  </a:lnTo>
                  <a:lnTo>
                    <a:pt x="21398"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9" name="Google Shape;1397;p69"/>
            <p:cNvSpPr/>
            <p:nvPr/>
          </p:nvSpPr>
          <p:spPr>
            <a:xfrm>
              <a:off x="5005932" y="1640538"/>
              <a:ext cx="27943" cy="58802"/>
            </a:xfrm>
            <a:custGeom>
              <a:avLst/>
              <a:gdLst/>
              <a:ahLst/>
              <a:cxnLst/>
              <a:rect l="l" t="t" r="r" b="b"/>
              <a:pathLst>
                <a:path w="1255" h="2641" extrusionOk="0">
                  <a:moveTo>
                    <a:pt x="0" y="1"/>
                  </a:moveTo>
                  <a:lnTo>
                    <a:pt x="0" y="2641"/>
                  </a:lnTo>
                  <a:lnTo>
                    <a:pt x="1255" y="2641"/>
                  </a:lnTo>
                  <a:lnTo>
                    <a:pt x="1255" y="1"/>
                  </a:ln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0" name="Google Shape;1398;p69"/>
            <p:cNvSpPr/>
            <p:nvPr/>
          </p:nvSpPr>
          <p:spPr>
            <a:xfrm>
              <a:off x="4612729" y="1626377"/>
              <a:ext cx="29523" cy="28388"/>
            </a:xfrm>
            <a:custGeom>
              <a:avLst/>
              <a:gdLst/>
              <a:ahLst/>
              <a:cxnLst/>
              <a:rect l="l" t="t" r="r" b="b"/>
              <a:pathLst>
                <a:path w="1326" h="1275" extrusionOk="0">
                  <a:moveTo>
                    <a:pt x="689" y="1"/>
                  </a:moveTo>
                  <a:cubicBezTo>
                    <a:pt x="431" y="1"/>
                    <a:pt x="198" y="156"/>
                    <a:pt x="100" y="394"/>
                  </a:cubicBezTo>
                  <a:cubicBezTo>
                    <a:pt x="1" y="632"/>
                    <a:pt x="55" y="906"/>
                    <a:pt x="238" y="1088"/>
                  </a:cubicBezTo>
                  <a:cubicBezTo>
                    <a:pt x="360" y="1210"/>
                    <a:pt x="523" y="1275"/>
                    <a:pt x="690" y="1275"/>
                  </a:cubicBezTo>
                  <a:cubicBezTo>
                    <a:pt x="771" y="1275"/>
                    <a:pt x="854" y="1259"/>
                    <a:pt x="933" y="1227"/>
                  </a:cubicBezTo>
                  <a:cubicBezTo>
                    <a:pt x="1170" y="1128"/>
                    <a:pt x="1325" y="895"/>
                    <a:pt x="1325" y="637"/>
                  </a:cubicBezTo>
                  <a:cubicBezTo>
                    <a:pt x="1325" y="286"/>
                    <a:pt x="1040" y="1"/>
                    <a:pt x="68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1" name="Google Shape;1399;p69"/>
            <p:cNvSpPr/>
            <p:nvPr/>
          </p:nvSpPr>
          <p:spPr>
            <a:xfrm>
              <a:off x="4660399" y="1626377"/>
              <a:ext cx="29546" cy="28388"/>
            </a:xfrm>
            <a:custGeom>
              <a:avLst/>
              <a:gdLst/>
              <a:ahLst/>
              <a:cxnLst/>
              <a:rect l="l" t="t" r="r" b="b"/>
              <a:pathLst>
                <a:path w="1327" h="1275" extrusionOk="0">
                  <a:moveTo>
                    <a:pt x="689" y="1"/>
                  </a:moveTo>
                  <a:cubicBezTo>
                    <a:pt x="431" y="1"/>
                    <a:pt x="198" y="156"/>
                    <a:pt x="100" y="394"/>
                  </a:cubicBezTo>
                  <a:cubicBezTo>
                    <a:pt x="1" y="632"/>
                    <a:pt x="56" y="906"/>
                    <a:pt x="238" y="1088"/>
                  </a:cubicBezTo>
                  <a:cubicBezTo>
                    <a:pt x="360" y="1210"/>
                    <a:pt x="524" y="1275"/>
                    <a:pt x="690" y="1275"/>
                  </a:cubicBezTo>
                  <a:cubicBezTo>
                    <a:pt x="772" y="1275"/>
                    <a:pt x="854" y="1259"/>
                    <a:pt x="933" y="1227"/>
                  </a:cubicBezTo>
                  <a:cubicBezTo>
                    <a:pt x="1172" y="1128"/>
                    <a:pt x="1327" y="895"/>
                    <a:pt x="1327" y="637"/>
                  </a:cubicBezTo>
                  <a:cubicBezTo>
                    <a:pt x="1325" y="286"/>
                    <a:pt x="1040" y="1"/>
                    <a:pt x="68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2" name="Google Shape;1400;p69"/>
            <p:cNvSpPr/>
            <p:nvPr/>
          </p:nvSpPr>
          <p:spPr>
            <a:xfrm>
              <a:off x="4708113" y="1626377"/>
              <a:ext cx="29546" cy="28388"/>
            </a:xfrm>
            <a:custGeom>
              <a:avLst/>
              <a:gdLst/>
              <a:ahLst/>
              <a:cxnLst/>
              <a:rect l="l" t="t" r="r" b="b"/>
              <a:pathLst>
                <a:path w="1327" h="1275" extrusionOk="0">
                  <a:moveTo>
                    <a:pt x="689" y="1"/>
                  </a:moveTo>
                  <a:cubicBezTo>
                    <a:pt x="430" y="1"/>
                    <a:pt x="198" y="156"/>
                    <a:pt x="99" y="394"/>
                  </a:cubicBezTo>
                  <a:cubicBezTo>
                    <a:pt x="0" y="632"/>
                    <a:pt x="56" y="906"/>
                    <a:pt x="238" y="1088"/>
                  </a:cubicBezTo>
                  <a:cubicBezTo>
                    <a:pt x="360" y="1210"/>
                    <a:pt x="524" y="1275"/>
                    <a:pt x="690" y="1275"/>
                  </a:cubicBezTo>
                  <a:cubicBezTo>
                    <a:pt x="771" y="1275"/>
                    <a:pt x="854" y="1259"/>
                    <a:pt x="932" y="1227"/>
                  </a:cubicBezTo>
                  <a:cubicBezTo>
                    <a:pt x="1171" y="1128"/>
                    <a:pt x="1326" y="895"/>
                    <a:pt x="1326" y="637"/>
                  </a:cubicBezTo>
                  <a:cubicBezTo>
                    <a:pt x="1326" y="286"/>
                    <a:pt x="1040" y="1"/>
                    <a:pt x="68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3" name="Google Shape;1401;p69"/>
            <p:cNvSpPr/>
            <p:nvPr/>
          </p:nvSpPr>
          <p:spPr>
            <a:xfrm>
              <a:off x="4755805" y="1626377"/>
              <a:ext cx="29523" cy="28388"/>
            </a:xfrm>
            <a:custGeom>
              <a:avLst/>
              <a:gdLst/>
              <a:ahLst/>
              <a:cxnLst/>
              <a:rect l="l" t="t" r="r" b="b"/>
              <a:pathLst>
                <a:path w="1326" h="1275" extrusionOk="0">
                  <a:moveTo>
                    <a:pt x="688" y="1"/>
                  </a:moveTo>
                  <a:cubicBezTo>
                    <a:pt x="431" y="1"/>
                    <a:pt x="198" y="156"/>
                    <a:pt x="100" y="394"/>
                  </a:cubicBezTo>
                  <a:cubicBezTo>
                    <a:pt x="1" y="632"/>
                    <a:pt x="55" y="906"/>
                    <a:pt x="238" y="1088"/>
                  </a:cubicBezTo>
                  <a:cubicBezTo>
                    <a:pt x="360" y="1210"/>
                    <a:pt x="523" y="1275"/>
                    <a:pt x="689" y="1275"/>
                  </a:cubicBezTo>
                  <a:cubicBezTo>
                    <a:pt x="771" y="1275"/>
                    <a:pt x="854" y="1259"/>
                    <a:pt x="933" y="1227"/>
                  </a:cubicBezTo>
                  <a:cubicBezTo>
                    <a:pt x="1170" y="1128"/>
                    <a:pt x="1325" y="895"/>
                    <a:pt x="1325" y="637"/>
                  </a:cubicBezTo>
                  <a:cubicBezTo>
                    <a:pt x="1325" y="286"/>
                    <a:pt x="1040" y="1"/>
                    <a:pt x="688"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4" name="Google Shape;1402;p69"/>
            <p:cNvSpPr/>
            <p:nvPr/>
          </p:nvSpPr>
          <p:spPr>
            <a:xfrm>
              <a:off x="4803475" y="1626377"/>
              <a:ext cx="29546" cy="28410"/>
            </a:xfrm>
            <a:custGeom>
              <a:avLst/>
              <a:gdLst/>
              <a:ahLst/>
              <a:cxnLst/>
              <a:rect l="l" t="t" r="r" b="b"/>
              <a:pathLst>
                <a:path w="1327" h="1276" extrusionOk="0">
                  <a:moveTo>
                    <a:pt x="689" y="1"/>
                  </a:moveTo>
                  <a:cubicBezTo>
                    <a:pt x="431" y="1"/>
                    <a:pt x="200" y="156"/>
                    <a:pt x="100" y="394"/>
                  </a:cubicBezTo>
                  <a:cubicBezTo>
                    <a:pt x="1" y="632"/>
                    <a:pt x="56" y="906"/>
                    <a:pt x="238" y="1089"/>
                  </a:cubicBezTo>
                  <a:cubicBezTo>
                    <a:pt x="360" y="1211"/>
                    <a:pt x="523" y="1275"/>
                    <a:pt x="688" y="1275"/>
                  </a:cubicBezTo>
                  <a:cubicBezTo>
                    <a:pt x="771" y="1275"/>
                    <a:pt x="854" y="1259"/>
                    <a:pt x="933" y="1227"/>
                  </a:cubicBezTo>
                  <a:cubicBezTo>
                    <a:pt x="1171" y="1128"/>
                    <a:pt x="1327" y="895"/>
                    <a:pt x="1327" y="637"/>
                  </a:cubicBezTo>
                  <a:cubicBezTo>
                    <a:pt x="1327" y="286"/>
                    <a:pt x="1042" y="1"/>
                    <a:pt x="68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45" name="Google Shape;1574;p69"/>
          <p:cNvGrpSpPr/>
          <p:nvPr/>
        </p:nvGrpSpPr>
        <p:grpSpPr>
          <a:xfrm>
            <a:off x="7545019" y="2332520"/>
            <a:ext cx="1598981" cy="1130679"/>
            <a:chOff x="1717475" y="2665800"/>
            <a:chExt cx="535600" cy="400300"/>
          </a:xfrm>
        </p:grpSpPr>
        <p:sp>
          <p:nvSpPr>
            <p:cNvPr id="46" name="Google Shape;1575;p69"/>
            <p:cNvSpPr/>
            <p:nvPr/>
          </p:nvSpPr>
          <p:spPr>
            <a:xfrm>
              <a:off x="1763600" y="2925450"/>
              <a:ext cx="443400" cy="140650"/>
            </a:xfrm>
            <a:custGeom>
              <a:avLst/>
              <a:gdLst/>
              <a:ahLst/>
              <a:cxnLst/>
              <a:rect l="l" t="t" r="r" b="b"/>
              <a:pathLst>
                <a:path w="17736" h="5626" extrusionOk="0">
                  <a:moveTo>
                    <a:pt x="2814" y="0"/>
                  </a:moveTo>
                  <a:cubicBezTo>
                    <a:pt x="1263" y="0"/>
                    <a:pt x="1" y="1263"/>
                    <a:pt x="1" y="2814"/>
                  </a:cubicBezTo>
                  <a:cubicBezTo>
                    <a:pt x="1" y="4364"/>
                    <a:pt x="1263" y="5626"/>
                    <a:pt x="2814" y="5626"/>
                  </a:cubicBezTo>
                  <a:lnTo>
                    <a:pt x="14921" y="5626"/>
                  </a:lnTo>
                  <a:cubicBezTo>
                    <a:pt x="16472" y="5626"/>
                    <a:pt x="17735" y="4364"/>
                    <a:pt x="17735" y="2814"/>
                  </a:cubicBezTo>
                  <a:cubicBezTo>
                    <a:pt x="17735" y="1262"/>
                    <a:pt x="16472" y="0"/>
                    <a:pt x="14921"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7" name="Google Shape;1576;p69"/>
            <p:cNvSpPr/>
            <p:nvPr/>
          </p:nvSpPr>
          <p:spPr>
            <a:xfrm>
              <a:off x="1985275" y="2925450"/>
              <a:ext cx="221725" cy="140650"/>
            </a:xfrm>
            <a:custGeom>
              <a:avLst/>
              <a:gdLst/>
              <a:ahLst/>
              <a:cxnLst/>
              <a:rect l="l" t="t" r="r" b="b"/>
              <a:pathLst>
                <a:path w="8869" h="5626" extrusionOk="0">
                  <a:moveTo>
                    <a:pt x="1" y="0"/>
                  </a:moveTo>
                  <a:lnTo>
                    <a:pt x="1" y="5626"/>
                  </a:lnTo>
                  <a:lnTo>
                    <a:pt x="6054" y="5626"/>
                  </a:lnTo>
                  <a:cubicBezTo>
                    <a:pt x="7605" y="5626"/>
                    <a:pt x="8868" y="4364"/>
                    <a:pt x="8868" y="2814"/>
                  </a:cubicBezTo>
                  <a:cubicBezTo>
                    <a:pt x="8868" y="1262"/>
                    <a:pt x="7605" y="0"/>
                    <a:pt x="6054"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8" name="Google Shape;1577;p69"/>
            <p:cNvSpPr/>
            <p:nvPr/>
          </p:nvSpPr>
          <p:spPr>
            <a:xfrm>
              <a:off x="1820900" y="2975800"/>
              <a:ext cx="41600" cy="39975"/>
            </a:xfrm>
            <a:custGeom>
              <a:avLst/>
              <a:gdLst/>
              <a:ahLst/>
              <a:cxnLst/>
              <a:rect l="l" t="t" r="r" b="b"/>
              <a:pathLst>
                <a:path w="1664" h="1599" extrusionOk="0">
                  <a:moveTo>
                    <a:pt x="864" y="0"/>
                  </a:moveTo>
                  <a:cubicBezTo>
                    <a:pt x="540" y="0"/>
                    <a:pt x="249" y="194"/>
                    <a:pt x="125" y="493"/>
                  </a:cubicBezTo>
                  <a:cubicBezTo>
                    <a:pt x="1" y="791"/>
                    <a:pt x="69" y="1136"/>
                    <a:pt x="298" y="1365"/>
                  </a:cubicBezTo>
                  <a:cubicBezTo>
                    <a:pt x="451" y="1518"/>
                    <a:pt x="655" y="1599"/>
                    <a:pt x="863" y="1599"/>
                  </a:cubicBezTo>
                  <a:cubicBezTo>
                    <a:pt x="966" y="1599"/>
                    <a:pt x="1070" y="1579"/>
                    <a:pt x="1170" y="1538"/>
                  </a:cubicBezTo>
                  <a:cubicBezTo>
                    <a:pt x="1468" y="1414"/>
                    <a:pt x="1662" y="1123"/>
                    <a:pt x="1662" y="800"/>
                  </a:cubicBezTo>
                  <a:cubicBezTo>
                    <a:pt x="1664" y="358"/>
                    <a:pt x="1306" y="0"/>
                    <a:pt x="864"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9" name="Google Shape;1578;p69"/>
            <p:cNvSpPr/>
            <p:nvPr/>
          </p:nvSpPr>
          <p:spPr>
            <a:xfrm>
              <a:off x="1878025" y="2975800"/>
              <a:ext cx="41600" cy="39975"/>
            </a:xfrm>
            <a:custGeom>
              <a:avLst/>
              <a:gdLst/>
              <a:ahLst/>
              <a:cxnLst/>
              <a:rect l="l" t="t" r="r" b="b"/>
              <a:pathLst>
                <a:path w="1664" h="1599" extrusionOk="0">
                  <a:moveTo>
                    <a:pt x="863" y="0"/>
                  </a:moveTo>
                  <a:cubicBezTo>
                    <a:pt x="541" y="0"/>
                    <a:pt x="248" y="194"/>
                    <a:pt x="124" y="493"/>
                  </a:cubicBezTo>
                  <a:cubicBezTo>
                    <a:pt x="0" y="791"/>
                    <a:pt x="69" y="1136"/>
                    <a:pt x="297" y="1365"/>
                  </a:cubicBezTo>
                  <a:cubicBezTo>
                    <a:pt x="451" y="1518"/>
                    <a:pt x="656" y="1599"/>
                    <a:pt x="864" y="1599"/>
                  </a:cubicBezTo>
                  <a:cubicBezTo>
                    <a:pt x="966" y="1599"/>
                    <a:pt x="1070" y="1579"/>
                    <a:pt x="1169" y="1538"/>
                  </a:cubicBezTo>
                  <a:cubicBezTo>
                    <a:pt x="1468" y="1414"/>
                    <a:pt x="1663" y="1123"/>
                    <a:pt x="1663" y="799"/>
                  </a:cubicBezTo>
                  <a:cubicBezTo>
                    <a:pt x="1663" y="358"/>
                    <a:pt x="1305" y="0"/>
                    <a:pt x="863"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0" name="Google Shape;1579;p69"/>
            <p:cNvSpPr/>
            <p:nvPr/>
          </p:nvSpPr>
          <p:spPr>
            <a:xfrm>
              <a:off x="1935150" y="2975800"/>
              <a:ext cx="41575" cy="39975"/>
            </a:xfrm>
            <a:custGeom>
              <a:avLst/>
              <a:gdLst/>
              <a:ahLst/>
              <a:cxnLst/>
              <a:rect l="l" t="t" r="r" b="b"/>
              <a:pathLst>
                <a:path w="1663" h="1599" extrusionOk="0">
                  <a:moveTo>
                    <a:pt x="864" y="0"/>
                  </a:moveTo>
                  <a:cubicBezTo>
                    <a:pt x="540" y="0"/>
                    <a:pt x="249" y="194"/>
                    <a:pt x="125" y="493"/>
                  </a:cubicBezTo>
                  <a:cubicBezTo>
                    <a:pt x="1" y="791"/>
                    <a:pt x="70" y="1136"/>
                    <a:pt x="298" y="1365"/>
                  </a:cubicBezTo>
                  <a:cubicBezTo>
                    <a:pt x="451" y="1518"/>
                    <a:pt x="655" y="1599"/>
                    <a:pt x="863" y="1599"/>
                  </a:cubicBezTo>
                  <a:cubicBezTo>
                    <a:pt x="966" y="1599"/>
                    <a:pt x="1070" y="1579"/>
                    <a:pt x="1168" y="1538"/>
                  </a:cubicBezTo>
                  <a:cubicBezTo>
                    <a:pt x="1469" y="1414"/>
                    <a:pt x="1663" y="1123"/>
                    <a:pt x="1663" y="799"/>
                  </a:cubicBezTo>
                  <a:cubicBezTo>
                    <a:pt x="1663" y="358"/>
                    <a:pt x="1304" y="0"/>
                    <a:pt x="864"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1" name="Google Shape;1580;p69"/>
            <p:cNvSpPr/>
            <p:nvPr/>
          </p:nvSpPr>
          <p:spPr>
            <a:xfrm>
              <a:off x="1992275" y="2975800"/>
              <a:ext cx="41600" cy="39975"/>
            </a:xfrm>
            <a:custGeom>
              <a:avLst/>
              <a:gdLst/>
              <a:ahLst/>
              <a:cxnLst/>
              <a:rect l="l" t="t" r="r" b="b"/>
              <a:pathLst>
                <a:path w="1664" h="1599" extrusionOk="0">
                  <a:moveTo>
                    <a:pt x="863" y="0"/>
                  </a:moveTo>
                  <a:cubicBezTo>
                    <a:pt x="539" y="0"/>
                    <a:pt x="248" y="194"/>
                    <a:pt x="124" y="493"/>
                  </a:cubicBezTo>
                  <a:cubicBezTo>
                    <a:pt x="0" y="793"/>
                    <a:pt x="69" y="1136"/>
                    <a:pt x="297" y="1365"/>
                  </a:cubicBezTo>
                  <a:cubicBezTo>
                    <a:pt x="450" y="1518"/>
                    <a:pt x="655" y="1599"/>
                    <a:pt x="863" y="1599"/>
                  </a:cubicBezTo>
                  <a:cubicBezTo>
                    <a:pt x="966" y="1599"/>
                    <a:pt x="1070" y="1579"/>
                    <a:pt x="1169" y="1538"/>
                  </a:cubicBezTo>
                  <a:cubicBezTo>
                    <a:pt x="1468" y="1414"/>
                    <a:pt x="1663" y="1123"/>
                    <a:pt x="1663" y="799"/>
                  </a:cubicBezTo>
                  <a:cubicBezTo>
                    <a:pt x="1662" y="358"/>
                    <a:pt x="1305" y="0"/>
                    <a:pt x="863"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2" name="Google Shape;1581;p69"/>
            <p:cNvSpPr/>
            <p:nvPr/>
          </p:nvSpPr>
          <p:spPr>
            <a:xfrm>
              <a:off x="2049425" y="2975800"/>
              <a:ext cx="41550" cy="39975"/>
            </a:xfrm>
            <a:custGeom>
              <a:avLst/>
              <a:gdLst/>
              <a:ahLst/>
              <a:cxnLst/>
              <a:rect l="l" t="t" r="r" b="b"/>
              <a:pathLst>
                <a:path w="1662" h="1599" extrusionOk="0">
                  <a:moveTo>
                    <a:pt x="861" y="0"/>
                  </a:moveTo>
                  <a:cubicBezTo>
                    <a:pt x="539" y="0"/>
                    <a:pt x="246" y="194"/>
                    <a:pt x="124" y="493"/>
                  </a:cubicBezTo>
                  <a:cubicBezTo>
                    <a:pt x="0" y="793"/>
                    <a:pt x="67" y="1136"/>
                    <a:pt x="297" y="1365"/>
                  </a:cubicBezTo>
                  <a:cubicBezTo>
                    <a:pt x="450" y="1518"/>
                    <a:pt x="654" y="1599"/>
                    <a:pt x="862" y="1599"/>
                  </a:cubicBezTo>
                  <a:cubicBezTo>
                    <a:pt x="965" y="1599"/>
                    <a:pt x="1069" y="1579"/>
                    <a:pt x="1168" y="1538"/>
                  </a:cubicBezTo>
                  <a:cubicBezTo>
                    <a:pt x="1466" y="1414"/>
                    <a:pt x="1662" y="1123"/>
                    <a:pt x="1662" y="799"/>
                  </a:cubicBezTo>
                  <a:cubicBezTo>
                    <a:pt x="1662" y="358"/>
                    <a:pt x="1303" y="0"/>
                    <a:pt x="861"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3" name="Google Shape;1582;p69"/>
            <p:cNvSpPr/>
            <p:nvPr/>
          </p:nvSpPr>
          <p:spPr>
            <a:xfrm>
              <a:off x="2106525" y="2975800"/>
              <a:ext cx="41575" cy="39975"/>
            </a:xfrm>
            <a:custGeom>
              <a:avLst/>
              <a:gdLst/>
              <a:ahLst/>
              <a:cxnLst/>
              <a:rect l="l" t="t" r="r" b="b"/>
              <a:pathLst>
                <a:path w="1663" h="1599" extrusionOk="0">
                  <a:moveTo>
                    <a:pt x="863" y="0"/>
                  </a:moveTo>
                  <a:cubicBezTo>
                    <a:pt x="539" y="0"/>
                    <a:pt x="248" y="194"/>
                    <a:pt x="124" y="493"/>
                  </a:cubicBezTo>
                  <a:cubicBezTo>
                    <a:pt x="0" y="793"/>
                    <a:pt x="69" y="1136"/>
                    <a:pt x="297" y="1365"/>
                  </a:cubicBezTo>
                  <a:cubicBezTo>
                    <a:pt x="450" y="1518"/>
                    <a:pt x="655" y="1599"/>
                    <a:pt x="862" y="1599"/>
                  </a:cubicBezTo>
                  <a:cubicBezTo>
                    <a:pt x="965" y="1599"/>
                    <a:pt x="1069" y="1579"/>
                    <a:pt x="1168" y="1538"/>
                  </a:cubicBezTo>
                  <a:cubicBezTo>
                    <a:pt x="1468" y="1414"/>
                    <a:pt x="1662" y="1123"/>
                    <a:pt x="1662" y="799"/>
                  </a:cubicBezTo>
                  <a:cubicBezTo>
                    <a:pt x="1662" y="358"/>
                    <a:pt x="1304" y="0"/>
                    <a:pt x="863"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4" name="Google Shape;1583;p69"/>
            <p:cNvSpPr/>
            <p:nvPr/>
          </p:nvSpPr>
          <p:spPr>
            <a:xfrm>
              <a:off x="1758450" y="2665800"/>
              <a:ext cx="218875" cy="124250"/>
            </a:xfrm>
            <a:custGeom>
              <a:avLst/>
              <a:gdLst/>
              <a:ahLst/>
              <a:cxnLst/>
              <a:rect l="l" t="t" r="r" b="b"/>
              <a:pathLst>
                <a:path w="8755" h="4970" extrusionOk="0">
                  <a:moveTo>
                    <a:pt x="522" y="1"/>
                  </a:moveTo>
                  <a:lnTo>
                    <a:pt x="1" y="1113"/>
                  </a:lnTo>
                  <a:lnTo>
                    <a:pt x="8233" y="4969"/>
                  </a:lnTo>
                  <a:lnTo>
                    <a:pt x="8754" y="3857"/>
                  </a:lnTo>
                  <a:lnTo>
                    <a:pt x="522"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5" name="Google Shape;1584;p69"/>
            <p:cNvSpPr/>
            <p:nvPr/>
          </p:nvSpPr>
          <p:spPr>
            <a:xfrm>
              <a:off x="1949450" y="2744850"/>
              <a:ext cx="198650" cy="106475"/>
            </a:xfrm>
            <a:custGeom>
              <a:avLst/>
              <a:gdLst/>
              <a:ahLst/>
              <a:cxnLst/>
              <a:rect l="l" t="t" r="r" b="b"/>
              <a:pathLst>
                <a:path w="7946" h="4259" extrusionOk="0">
                  <a:moveTo>
                    <a:pt x="2499" y="1"/>
                  </a:moveTo>
                  <a:cubicBezTo>
                    <a:pt x="1120" y="1"/>
                    <a:pt x="1" y="1122"/>
                    <a:pt x="1" y="2499"/>
                  </a:cubicBezTo>
                  <a:lnTo>
                    <a:pt x="1" y="4259"/>
                  </a:lnTo>
                  <a:lnTo>
                    <a:pt x="7945" y="4259"/>
                  </a:lnTo>
                  <a:lnTo>
                    <a:pt x="7945" y="2499"/>
                  </a:lnTo>
                  <a:cubicBezTo>
                    <a:pt x="7945" y="1122"/>
                    <a:pt x="6825" y="1"/>
                    <a:pt x="544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6" name="Google Shape;1585;p69"/>
            <p:cNvSpPr/>
            <p:nvPr/>
          </p:nvSpPr>
          <p:spPr>
            <a:xfrm>
              <a:off x="1821575" y="2820600"/>
              <a:ext cx="356750" cy="55750"/>
            </a:xfrm>
            <a:custGeom>
              <a:avLst/>
              <a:gdLst/>
              <a:ahLst/>
              <a:cxnLst/>
              <a:rect l="l" t="t" r="r" b="b"/>
              <a:pathLst>
                <a:path w="14270" h="2230" extrusionOk="0">
                  <a:moveTo>
                    <a:pt x="1815" y="0"/>
                  </a:moveTo>
                  <a:lnTo>
                    <a:pt x="1" y="2229"/>
                  </a:lnTo>
                  <a:lnTo>
                    <a:pt x="14269" y="2229"/>
                  </a:lnTo>
                  <a:lnTo>
                    <a:pt x="14269"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7" name="Google Shape;1586;p69"/>
            <p:cNvSpPr/>
            <p:nvPr/>
          </p:nvSpPr>
          <p:spPr>
            <a:xfrm>
              <a:off x="2032725" y="2713875"/>
              <a:ext cx="30750" cy="31900"/>
            </a:xfrm>
            <a:custGeom>
              <a:avLst/>
              <a:gdLst/>
              <a:ahLst/>
              <a:cxnLst/>
              <a:rect l="l" t="t" r="r" b="b"/>
              <a:pathLst>
                <a:path w="1230" h="1276" extrusionOk="0">
                  <a:moveTo>
                    <a:pt x="1" y="1"/>
                  </a:moveTo>
                  <a:lnTo>
                    <a:pt x="1" y="1276"/>
                  </a:lnTo>
                  <a:lnTo>
                    <a:pt x="1229" y="1276"/>
                  </a:lnTo>
                  <a:lnTo>
                    <a:pt x="1229"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8" name="Google Shape;1587;p69"/>
            <p:cNvSpPr/>
            <p:nvPr/>
          </p:nvSpPr>
          <p:spPr>
            <a:xfrm>
              <a:off x="2048075" y="2744850"/>
              <a:ext cx="100025" cy="106475"/>
            </a:xfrm>
            <a:custGeom>
              <a:avLst/>
              <a:gdLst/>
              <a:ahLst/>
              <a:cxnLst/>
              <a:rect l="l" t="t" r="r" b="b"/>
              <a:pathLst>
                <a:path w="4001" h="4259" extrusionOk="0">
                  <a:moveTo>
                    <a:pt x="0" y="1"/>
                  </a:moveTo>
                  <a:lnTo>
                    <a:pt x="0" y="4259"/>
                  </a:lnTo>
                  <a:lnTo>
                    <a:pt x="4000" y="4259"/>
                  </a:lnTo>
                  <a:lnTo>
                    <a:pt x="4000" y="2499"/>
                  </a:lnTo>
                  <a:cubicBezTo>
                    <a:pt x="4000" y="1122"/>
                    <a:pt x="2880" y="1"/>
                    <a:pt x="1502"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9" name="Google Shape;1588;p69"/>
            <p:cNvSpPr/>
            <p:nvPr/>
          </p:nvSpPr>
          <p:spPr>
            <a:xfrm>
              <a:off x="2048075" y="2713875"/>
              <a:ext cx="15400" cy="31900"/>
            </a:xfrm>
            <a:custGeom>
              <a:avLst/>
              <a:gdLst/>
              <a:ahLst/>
              <a:cxnLst/>
              <a:rect l="l" t="t" r="r" b="b"/>
              <a:pathLst>
                <a:path w="616" h="1276" extrusionOk="0">
                  <a:moveTo>
                    <a:pt x="0" y="1"/>
                  </a:moveTo>
                  <a:lnTo>
                    <a:pt x="0" y="1276"/>
                  </a:lnTo>
                  <a:lnTo>
                    <a:pt x="615" y="1276"/>
                  </a:lnTo>
                  <a:lnTo>
                    <a:pt x="615"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0" name="Google Shape;1589;p69"/>
            <p:cNvSpPr/>
            <p:nvPr/>
          </p:nvSpPr>
          <p:spPr>
            <a:xfrm>
              <a:off x="2048075" y="2820600"/>
              <a:ext cx="130250" cy="55750"/>
            </a:xfrm>
            <a:custGeom>
              <a:avLst/>
              <a:gdLst/>
              <a:ahLst/>
              <a:cxnLst/>
              <a:rect l="l" t="t" r="r" b="b"/>
              <a:pathLst>
                <a:path w="5210" h="2230" extrusionOk="0">
                  <a:moveTo>
                    <a:pt x="0" y="0"/>
                  </a:moveTo>
                  <a:lnTo>
                    <a:pt x="0" y="2229"/>
                  </a:lnTo>
                  <a:lnTo>
                    <a:pt x="5209" y="2229"/>
                  </a:lnTo>
                  <a:lnTo>
                    <a:pt x="5209"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1" name="Google Shape;1590;p69"/>
            <p:cNvSpPr/>
            <p:nvPr/>
          </p:nvSpPr>
          <p:spPr>
            <a:xfrm>
              <a:off x="1717475" y="2873375"/>
              <a:ext cx="535600" cy="70375"/>
            </a:xfrm>
            <a:custGeom>
              <a:avLst/>
              <a:gdLst/>
              <a:ahLst/>
              <a:cxnLst/>
              <a:rect l="l" t="t" r="r" b="b"/>
              <a:pathLst>
                <a:path w="21424" h="2815" extrusionOk="0">
                  <a:moveTo>
                    <a:pt x="2813" y="0"/>
                  </a:moveTo>
                  <a:cubicBezTo>
                    <a:pt x="1262" y="0"/>
                    <a:pt x="1" y="1263"/>
                    <a:pt x="1" y="2815"/>
                  </a:cubicBezTo>
                  <a:lnTo>
                    <a:pt x="1229" y="2815"/>
                  </a:lnTo>
                  <a:cubicBezTo>
                    <a:pt x="1231" y="1940"/>
                    <a:pt x="1940" y="1231"/>
                    <a:pt x="2815" y="1229"/>
                  </a:cubicBezTo>
                  <a:lnTo>
                    <a:pt x="18611" y="1229"/>
                  </a:lnTo>
                  <a:cubicBezTo>
                    <a:pt x="19486" y="1231"/>
                    <a:pt x="20195" y="1940"/>
                    <a:pt x="20195" y="2815"/>
                  </a:cubicBezTo>
                  <a:lnTo>
                    <a:pt x="21424" y="2815"/>
                  </a:lnTo>
                  <a:cubicBezTo>
                    <a:pt x="21422" y="1260"/>
                    <a:pt x="20164" y="2"/>
                    <a:pt x="18611"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2" name="Google Shape;1591;p69"/>
            <p:cNvSpPr/>
            <p:nvPr/>
          </p:nvSpPr>
          <p:spPr>
            <a:xfrm>
              <a:off x="2048075" y="2873375"/>
              <a:ext cx="205000" cy="70375"/>
            </a:xfrm>
            <a:custGeom>
              <a:avLst/>
              <a:gdLst/>
              <a:ahLst/>
              <a:cxnLst/>
              <a:rect l="l" t="t" r="r" b="b"/>
              <a:pathLst>
                <a:path w="8200" h="2815" extrusionOk="0">
                  <a:moveTo>
                    <a:pt x="0" y="0"/>
                  </a:moveTo>
                  <a:lnTo>
                    <a:pt x="0" y="1229"/>
                  </a:lnTo>
                  <a:lnTo>
                    <a:pt x="5387" y="1229"/>
                  </a:lnTo>
                  <a:cubicBezTo>
                    <a:pt x="6262" y="1231"/>
                    <a:pt x="6971" y="1940"/>
                    <a:pt x="6971" y="2815"/>
                  </a:cubicBezTo>
                  <a:lnTo>
                    <a:pt x="8200" y="2815"/>
                  </a:lnTo>
                  <a:cubicBezTo>
                    <a:pt x="8198" y="1260"/>
                    <a:pt x="6940" y="2"/>
                    <a:pt x="5387"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63" name="Google Shape;1643;p69"/>
          <p:cNvGrpSpPr/>
          <p:nvPr/>
        </p:nvGrpSpPr>
        <p:grpSpPr>
          <a:xfrm>
            <a:off x="6012390" y="649217"/>
            <a:ext cx="1106367" cy="1076257"/>
            <a:chOff x="6055825" y="2613050"/>
            <a:chExt cx="506175" cy="535650"/>
          </a:xfrm>
        </p:grpSpPr>
        <p:sp>
          <p:nvSpPr>
            <p:cNvPr id="64" name="Google Shape;1644;p69"/>
            <p:cNvSpPr/>
            <p:nvPr/>
          </p:nvSpPr>
          <p:spPr>
            <a:xfrm>
              <a:off x="6394750" y="2888325"/>
              <a:ext cx="167250" cy="199625"/>
            </a:xfrm>
            <a:custGeom>
              <a:avLst/>
              <a:gdLst/>
              <a:ahLst/>
              <a:cxnLst/>
              <a:rect l="l" t="t" r="r" b="b"/>
              <a:pathLst>
                <a:path w="6690" h="7985" extrusionOk="0">
                  <a:moveTo>
                    <a:pt x="3746" y="1"/>
                  </a:moveTo>
                  <a:lnTo>
                    <a:pt x="3422" y="538"/>
                  </a:lnTo>
                  <a:lnTo>
                    <a:pt x="648" y="5135"/>
                  </a:lnTo>
                  <a:lnTo>
                    <a:pt x="0" y="6209"/>
                  </a:lnTo>
                  <a:lnTo>
                    <a:pt x="2942" y="7984"/>
                  </a:lnTo>
                  <a:lnTo>
                    <a:pt x="6689" y="1776"/>
                  </a:lnTo>
                  <a:lnTo>
                    <a:pt x="374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5" name="Google Shape;1645;p69"/>
            <p:cNvSpPr/>
            <p:nvPr/>
          </p:nvSpPr>
          <p:spPr>
            <a:xfrm>
              <a:off x="6055825" y="2888325"/>
              <a:ext cx="167250" cy="199625"/>
            </a:xfrm>
            <a:custGeom>
              <a:avLst/>
              <a:gdLst/>
              <a:ahLst/>
              <a:cxnLst/>
              <a:rect l="l" t="t" r="r" b="b"/>
              <a:pathLst>
                <a:path w="6690" h="7985" extrusionOk="0">
                  <a:moveTo>
                    <a:pt x="2944" y="1"/>
                  </a:moveTo>
                  <a:lnTo>
                    <a:pt x="1" y="1776"/>
                  </a:lnTo>
                  <a:lnTo>
                    <a:pt x="3747" y="7984"/>
                  </a:lnTo>
                  <a:lnTo>
                    <a:pt x="6690" y="6209"/>
                  </a:lnTo>
                  <a:lnTo>
                    <a:pt x="6042" y="5135"/>
                  </a:lnTo>
                  <a:lnTo>
                    <a:pt x="3268" y="538"/>
                  </a:lnTo>
                  <a:lnTo>
                    <a:pt x="2944"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6" name="Google Shape;1646;p69"/>
            <p:cNvSpPr/>
            <p:nvPr/>
          </p:nvSpPr>
          <p:spPr>
            <a:xfrm>
              <a:off x="6111100" y="2613050"/>
              <a:ext cx="395625" cy="439050"/>
            </a:xfrm>
            <a:custGeom>
              <a:avLst/>
              <a:gdLst/>
              <a:ahLst/>
              <a:cxnLst/>
              <a:rect l="l" t="t" r="r" b="b"/>
              <a:pathLst>
                <a:path w="15825" h="17562" extrusionOk="0">
                  <a:moveTo>
                    <a:pt x="7913" y="1"/>
                  </a:moveTo>
                  <a:cubicBezTo>
                    <a:pt x="3550" y="1"/>
                    <a:pt x="1" y="3551"/>
                    <a:pt x="1" y="7912"/>
                  </a:cubicBezTo>
                  <a:cubicBezTo>
                    <a:pt x="1" y="12283"/>
                    <a:pt x="3530" y="17562"/>
                    <a:pt x="7913" y="17562"/>
                  </a:cubicBezTo>
                  <a:cubicBezTo>
                    <a:pt x="12295" y="17562"/>
                    <a:pt x="15824" y="12283"/>
                    <a:pt x="15824" y="7912"/>
                  </a:cubicBezTo>
                  <a:cubicBezTo>
                    <a:pt x="15824" y="3551"/>
                    <a:pt x="12275" y="1"/>
                    <a:pt x="7913"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7" name="Google Shape;1647;p69"/>
            <p:cNvSpPr/>
            <p:nvPr/>
          </p:nvSpPr>
          <p:spPr>
            <a:xfrm>
              <a:off x="6308900" y="2613100"/>
              <a:ext cx="197825" cy="439000"/>
            </a:xfrm>
            <a:custGeom>
              <a:avLst/>
              <a:gdLst/>
              <a:ahLst/>
              <a:cxnLst/>
              <a:rect l="l" t="t" r="r" b="b"/>
              <a:pathLst>
                <a:path w="7913" h="17560" extrusionOk="0">
                  <a:moveTo>
                    <a:pt x="1" y="0"/>
                  </a:moveTo>
                  <a:lnTo>
                    <a:pt x="1" y="17560"/>
                  </a:lnTo>
                  <a:cubicBezTo>
                    <a:pt x="4383" y="17560"/>
                    <a:pt x="7912" y="12281"/>
                    <a:pt x="7912" y="7910"/>
                  </a:cubicBezTo>
                  <a:cubicBezTo>
                    <a:pt x="7912" y="3549"/>
                    <a:pt x="4363" y="0"/>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8" name="Google Shape;1648;p69"/>
            <p:cNvSpPr/>
            <p:nvPr/>
          </p:nvSpPr>
          <p:spPr>
            <a:xfrm>
              <a:off x="6194450" y="2919850"/>
              <a:ext cx="228875" cy="228850"/>
            </a:xfrm>
            <a:custGeom>
              <a:avLst/>
              <a:gdLst/>
              <a:ahLst/>
              <a:cxnLst/>
              <a:rect l="l" t="t" r="r" b="b"/>
              <a:pathLst>
                <a:path w="9155" h="9154" extrusionOk="0">
                  <a:moveTo>
                    <a:pt x="4579" y="0"/>
                  </a:moveTo>
                  <a:cubicBezTo>
                    <a:pt x="2055" y="0"/>
                    <a:pt x="1" y="2053"/>
                    <a:pt x="1" y="4576"/>
                  </a:cubicBezTo>
                  <a:cubicBezTo>
                    <a:pt x="1" y="7099"/>
                    <a:pt x="2054" y="9154"/>
                    <a:pt x="4579" y="9154"/>
                  </a:cubicBezTo>
                  <a:cubicBezTo>
                    <a:pt x="7102" y="9154"/>
                    <a:pt x="9155" y="7101"/>
                    <a:pt x="9155" y="4576"/>
                  </a:cubicBezTo>
                  <a:cubicBezTo>
                    <a:pt x="9155" y="2052"/>
                    <a:pt x="7102" y="0"/>
                    <a:pt x="4579" y="0"/>
                  </a:cubicBezTo>
                  <a:close/>
                </a:path>
              </a:pathLst>
            </a:custGeom>
            <a:solidFill>
              <a:srgbClr val="AEADB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9" name="Google Shape;1649;p69"/>
            <p:cNvSpPr/>
            <p:nvPr/>
          </p:nvSpPr>
          <p:spPr>
            <a:xfrm>
              <a:off x="6194450" y="2919850"/>
              <a:ext cx="228925" cy="228850"/>
            </a:xfrm>
            <a:custGeom>
              <a:avLst/>
              <a:gdLst/>
              <a:ahLst/>
              <a:cxnLst/>
              <a:rect l="l" t="t" r="r" b="b"/>
              <a:pathLst>
                <a:path w="9157" h="9154" extrusionOk="0">
                  <a:moveTo>
                    <a:pt x="4579" y="0"/>
                  </a:moveTo>
                  <a:cubicBezTo>
                    <a:pt x="2054" y="0"/>
                    <a:pt x="1" y="2052"/>
                    <a:pt x="1" y="4576"/>
                  </a:cubicBezTo>
                  <a:cubicBezTo>
                    <a:pt x="1" y="7101"/>
                    <a:pt x="2054" y="9154"/>
                    <a:pt x="4579" y="9154"/>
                  </a:cubicBezTo>
                  <a:cubicBezTo>
                    <a:pt x="7103" y="9154"/>
                    <a:pt x="9156" y="7099"/>
                    <a:pt x="9156" y="4576"/>
                  </a:cubicBezTo>
                  <a:cubicBezTo>
                    <a:pt x="9156" y="2053"/>
                    <a:pt x="7103" y="0"/>
                    <a:pt x="4579"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0" name="Google Shape;1650;p69"/>
            <p:cNvSpPr/>
            <p:nvPr/>
          </p:nvSpPr>
          <p:spPr>
            <a:xfrm>
              <a:off x="6258400" y="2990425"/>
              <a:ext cx="36600" cy="35200"/>
            </a:xfrm>
            <a:custGeom>
              <a:avLst/>
              <a:gdLst/>
              <a:ahLst/>
              <a:cxnLst/>
              <a:rect l="l" t="t" r="r" b="b"/>
              <a:pathLst>
                <a:path w="1464" h="1408" extrusionOk="0">
                  <a:moveTo>
                    <a:pt x="759" y="0"/>
                  </a:moveTo>
                  <a:cubicBezTo>
                    <a:pt x="475" y="0"/>
                    <a:pt x="218" y="172"/>
                    <a:pt x="109" y="435"/>
                  </a:cubicBezTo>
                  <a:cubicBezTo>
                    <a:pt x="0" y="698"/>
                    <a:pt x="60" y="1001"/>
                    <a:pt x="262" y="1202"/>
                  </a:cubicBezTo>
                  <a:cubicBezTo>
                    <a:pt x="397" y="1336"/>
                    <a:pt x="577" y="1408"/>
                    <a:pt x="761" y="1408"/>
                  </a:cubicBezTo>
                  <a:cubicBezTo>
                    <a:pt x="851" y="1408"/>
                    <a:pt x="942" y="1391"/>
                    <a:pt x="1029" y="1355"/>
                  </a:cubicBezTo>
                  <a:cubicBezTo>
                    <a:pt x="1292" y="1246"/>
                    <a:pt x="1464" y="989"/>
                    <a:pt x="1464" y="704"/>
                  </a:cubicBezTo>
                  <a:cubicBezTo>
                    <a:pt x="1464" y="315"/>
                    <a:pt x="1149" y="0"/>
                    <a:pt x="759"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1" name="Google Shape;1651;p69"/>
            <p:cNvSpPr/>
            <p:nvPr/>
          </p:nvSpPr>
          <p:spPr>
            <a:xfrm>
              <a:off x="6321450" y="2990425"/>
              <a:ext cx="36600" cy="35175"/>
            </a:xfrm>
            <a:custGeom>
              <a:avLst/>
              <a:gdLst/>
              <a:ahLst/>
              <a:cxnLst/>
              <a:rect l="l" t="t" r="r" b="b"/>
              <a:pathLst>
                <a:path w="1464" h="1407" extrusionOk="0">
                  <a:moveTo>
                    <a:pt x="759" y="0"/>
                  </a:moveTo>
                  <a:cubicBezTo>
                    <a:pt x="475" y="0"/>
                    <a:pt x="218" y="172"/>
                    <a:pt x="109" y="435"/>
                  </a:cubicBezTo>
                  <a:cubicBezTo>
                    <a:pt x="0" y="698"/>
                    <a:pt x="60" y="1001"/>
                    <a:pt x="261" y="1201"/>
                  </a:cubicBezTo>
                  <a:cubicBezTo>
                    <a:pt x="396" y="1335"/>
                    <a:pt x="576" y="1407"/>
                    <a:pt x="759" y="1407"/>
                  </a:cubicBezTo>
                  <a:cubicBezTo>
                    <a:pt x="850" y="1407"/>
                    <a:pt x="942" y="1389"/>
                    <a:pt x="1029" y="1353"/>
                  </a:cubicBezTo>
                  <a:cubicBezTo>
                    <a:pt x="1292" y="1246"/>
                    <a:pt x="1463" y="989"/>
                    <a:pt x="1463" y="704"/>
                  </a:cubicBezTo>
                  <a:cubicBezTo>
                    <a:pt x="1463" y="315"/>
                    <a:pt x="1148" y="0"/>
                    <a:pt x="759"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2" name="Google Shape;1652;p69"/>
            <p:cNvSpPr/>
            <p:nvPr/>
          </p:nvSpPr>
          <p:spPr>
            <a:xfrm>
              <a:off x="6079050" y="2705675"/>
              <a:ext cx="459775" cy="204750"/>
            </a:xfrm>
            <a:custGeom>
              <a:avLst/>
              <a:gdLst/>
              <a:ahLst/>
              <a:cxnLst/>
              <a:rect l="l" t="t" r="r" b="b"/>
              <a:pathLst>
                <a:path w="18391" h="8190" extrusionOk="0">
                  <a:moveTo>
                    <a:pt x="4094" y="0"/>
                  </a:moveTo>
                  <a:cubicBezTo>
                    <a:pt x="1837" y="0"/>
                    <a:pt x="0" y="1837"/>
                    <a:pt x="0" y="4095"/>
                  </a:cubicBezTo>
                  <a:cubicBezTo>
                    <a:pt x="0" y="6353"/>
                    <a:pt x="1837" y="8189"/>
                    <a:pt x="4094" y="8189"/>
                  </a:cubicBezTo>
                  <a:cubicBezTo>
                    <a:pt x="6010" y="8189"/>
                    <a:pt x="7667" y="6862"/>
                    <a:pt x="8088" y="4996"/>
                  </a:cubicBezTo>
                  <a:lnTo>
                    <a:pt x="10301" y="4996"/>
                  </a:lnTo>
                  <a:cubicBezTo>
                    <a:pt x="10722" y="6862"/>
                    <a:pt x="12381" y="8189"/>
                    <a:pt x="14295" y="8189"/>
                  </a:cubicBezTo>
                  <a:cubicBezTo>
                    <a:pt x="16552" y="8189"/>
                    <a:pt x="18390" y="6353"/>
                    <a:pt x="18390" y="4095"/>
                  </a:cubicBezTo>
                  <a:cubicBezTo>
                    <a:pt x="18390" y="1837"/>
                    <a:pt x="16554" y="0"/>
                    <a:pt x="14296"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3" name="Google Shape;1653;p69"/>
            <p:cNvSpPr/>
            <p:nvPr/>
          </p:nvSpPr>
          <p:spPr>
            <a:xfrm>
              <a:off x="6258400" y="3048125"/>
              <a:ext cx="36600" cy="35200"/>
            </a:xfrm>
            <a:custGeom>
              <a:avLst/>
              <a:gdLst/>
              <a:ahLst/>
              <a:cxnLst/>
              <a:rect l="l" t="t" r="r" b="b"/>
              <a:pathLst>
                <a:path w="1464" h="1408" extrusionOk="0">
                  <a:moveTo>
                    <a:pt x="762" y="1"/>
                  </a:moveTo>
                  <a:cubicBezTo>
                    <a:pt x="761" y="1"/>
                    <a:pt x="760" y="1"/>
                    <a:pt x="759" y="1"/>
                  </a:cubicBezTo>
                  <a:cubicBezTo>
                    <a:pt x="475" y="1"/>
                    <a:pt x="218" y="171"/>
                    <a:pt x="109" y="434"/>
                  </a:cubicBezTo>
                  <a:cubicBezTo>
                    <a:pt x="0" y="698"/>
                    <a:pt x="60" y="999"/>
                    <a:pt x="262" y="1201"/>
                  </a:cubicBezTo>
                  <a:cubicBezTo>
                    <a:pt x="396" y="1336"/>
                    <a:pt x="576" y="1407"/>
                    <a:pt x="759" y="1407"/>
                  </a:cubicBezTo>
                  <a:cubicBezTo>
                    <a:pt x="850" y="1407"/>
                    <a:pt x="942" y="1389"/>
                    <a:pt x="1029" y="1353"/>
                  </a:cubicBezTo>
                  <a:cubicBezTo>
                    <a:pt x="1292" y="1244"/>
                    <a:pt x="1464" y="989"/>
                    <a:pt x="1464" y="704"/>
                  </a:cubicBezTo>
                  <a:cubicBezTo>
                    <a:pt x="1464" y="317"/>
                    <a:pt x="1150" y="1"/>
                    <a:pt x="762"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4" name="Google Shape;1654;p69"/>
            <p:cNvSpPr/>
            <p:nvPr/>
          </p:nvSpPr>
          <p:spPr>
            <a:xfrm>
              <a:off x="6321450" y="3048125"/>
              <a:ext cx="36600" cy="35200"/>
            </a:xfrm>
            <a:custGeom>
              <a:avLst/>
              <a:gdLst/>
              <a:ahLst/>
              <a:cxnLst/>
              <a:rect l="l" t="t" r="r" b="b"/>
              <a:pathLst>
                <a:path w="1464" h="1408" extrusionOk="0">
                  <a:moveTo>
                    <a:pt x="761" y="1"/>
                  </a:moveTo>
                  <a:cubicBezTo>
                    <a:pt x="760" y="1"/>
                    <a:pt x="760" y="1"/>
                    <a:pt x="759" y="1"/>
                  </a:cubicBezTo>
                  <a:cubicBezTo>
                    <a:pt x="475" y="1"/>
                    <a:pt x="218" y="171"/>
                    <a:pt x="109" y="434"/>
                  </a:cubicBezTo>
                  <a:cubicBezTo>
                    <a:pt x="0" y="696"/>
                    <a:pt x="60" y="999"/>
                    <a:pt x="261" y="1201"/>
                  </a:cubicBezTo>
                  <a:cubicBezTo>
                    <a:pt x="396" y="1336"/>
                    <a:pt x="576" y="1407"/>
                    <a:pt x="759" y="1407"/>
                  </a:cubicBezTo>
                  <a:cubicBezTo>
                    <a:pt x="850" y="1407"/>
                    <a:pt x="942" y="1389"/>
                    <a:pt x="1029" y="1353"/>
                  </a:cubicBezTo>
                  <a:cubicBezTo>
                    <a:pt x="1292" y="1244"/>
                    <a:pt x="1463" y="988"/>
                    <a:pt x="1463" y="704"/>
                  </a:cubicBezTo>
                  <a:cubicBezTo>
                    <a:pt x="1463" y="317"/>
                    <a:pt x="1150" y="1"/>
                    <a:pt x="761"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75" name="Google Shape;1785;p69"/>
          <p:cNvGrpSpPr/>
          <p:nvPr/>
        </p:nvGrpSpPr>
        <p:grpSpPr>
          <a:xfrm>
            <a:off x="692850" y="3874387"/>
            <a:ext cx="2303204" cy="1047271"/>
            <a:chOff x="1070025" y="3567775"/>
            <a:chExt cx="535600" cy="370250"/>
          </a:xfrm>
        </p:grpSpPr>
        <p:sp>
          <p:nvSpPr>
            <p:cNvPr id="76" name="Google Shape;1786;p69"/>
            <p:cNvSpPr/>
            <p:nvPr/>
          </p:nvSpPr>
          <p:spPr>
            <a:xfrm>
              <a:off x="1565450" y="3609275"/>
              <a:ext cx="40175" cy="31425"/>
            </a:xfrm>
            <a:custGeom>
              <a:avLst/>
              <a:gdLst/>
              <a:ahLst/>
              <a:cxnLst/>
              <a:rect l="l" t="t" r="r" b="b"/>
              <a:pathLst>
                <a:path w="1607" h="1257" extrusionOk="0">
                  <a:moveTo>
                    <a:pt x="0" y="1"/>
                  </a:moveTo>
                  <a:lnTo>
                    <a:pt x="0" y="1256"/>
                  </a:lnTo>
                  <a:lnTo>
                    <a:pt x="1607" y="1256"/>
                  </a:lnTo>
                  <a:lnTo>
                    <a:pt x="1607"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7" name="Google Shape;1787;p69"/>
            <p:cNvSpPr/>
            <p:nvPr/>
          </p:nvSpPr>
          <p:spPr>
            <a:xfrm>
              <a:off x="1565450" y="3624950"/>
              <a:ext cx="40175" cy="15750"/>
            </a:xfrm>
            <a:custGeom>
              <a:avLst/>
              <a:gdLst/>
              <a:ahLst/>
              <a:cxnLst/>
              <a:rect l="l" t="t" r="r" b="b"/>
              <a:pathLst>
                <a:path w="1607" h="630" extrusionOk="0">
                  <a:moveTo>
                    <a:pt x="0" y="1"/>
                  </a:moveTo>
                  <a:lnTo>
                    <a:pt x="0" y="629"/>
                  </a:lnTo>
                  <a:lnTo>
                    <a:pt x="1607" y="629"/>
                  </a:lnTo>
                  <a:lnTo>
                    <a:pt x="1607"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8" name="Google Shape;1788;p69"/>
            <p:cNvSpPr/>
            <p:nvPr/>
          </p:nvSpPr>
          <p:spPr>
            <a:xfrm>
              <a:off x="1202450" y="3714700"/>
              <a:ext cx="136500" cy="106400"/>
            </a:xfrm>
            <a:custGeom>
              <a:avLst/>
              <a:gdLst/>
              <a:ahLst/>
              <a:cxnLst/>
              <a:rect l="l" t="t" r="r" b="b"/>
              <a:pathLst>
                <a:path w="5460" h="4256" extrusionOk="0">
                  <a:moveTo>
                    <a:pt x="4216" y="0"/>
                  </a:moveTo>
                  <a:cubicBezTo>
                    <a:pt x="3818" y="2746"/>
                    <a:pt x="1353" y="3002"/>
                    <a:pt x="452" y="3002"/>
                  </a:cubicBezTo>
                  <a:cubicBezTo>
                    <a:pt x="271" y="3002"/>
                    <a:pt x="152" y="2992"/>
                    <a:pt x="128" y="2989"/>
                  </a:cubicBezTo>
                  <a:lnTo>
                    <a:pt x="1" y="4239"/>
                  </a:lnTo>
                  <a:cubicBezTo>
                    <a:pt x="19" y="4240"/>
                    <a:pt x="172" y="4255"/>
                    <a:pt x="420" y="4255"/>
                  </a:cubicBezTo>
                  <a:cubicBezTo>
                    <a:pt x="874" y="4255"/>
                    <a:pt x="1639" y="4204"/>
                    <a:pt x="2442" y="3928"/>
                  </a:cubicBezTo>
                  <a:cubicBezTo>
                    <a:pt x="3630" y="3518"/>
                    <a:pt x="5117" y="2535"/>
                    <a:pt x="5459" y="179"/>
                  </a:cubicBezTo>
                  <a:lnTo>
                    <a:pt x="421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9" name="Google Shape;1789;p69"/>
            <p:cNvSpPr/>
            <p:nvPr/>
          </p:nvSpPr>
          <p:spPr>
            <a:xfrm>
              <a:off x="1078950" y="3701225"/>
              <a:ext cx="167550" cy="236800"/>
            </a:xfrm>
            <a:custGeom>
              <a:avLst/>
              <a:gdLst/>
              <a:ahLst/>
              <a:cxnLst/>
              <a:rect l="l" t="t" r="r" b="b"/>
              <a:pathLst>
                <a:path w="6702" h="9472" extrusionOk="0">
                  <a:moveTo>
                    <a:pt x="2391" y="0"/>
                  </a:moveTo>
                  <a:lnTo>
                    <a:pt x="1122" y="5030"/>
                  </a:lnTo>
                  <a:lnTo>
                    <a:pt x="0" y="9472"/>
                  </a:lnTo>
                  <a:lnTo>
                    <a:pt x="4312" y="9472"/>
                  </a:lnTo>
                  <a:lnTo>
                    <a:pt x="5432" y="5030"/>
                  </a:lnTo>
                  <a:lnTo>
                    <a:pt x="6701"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0" name="Google Shape;1790;p69"/>
            <p:cNvSpPr/>
            <p:nvPr/>
          </p:nvSpPr>
          <p:spPr>
            <a:xfrm>
              <a:off x="1111200" y="3650750"/>
              <a:ext cx="424425" cy="81875"/>
            </a:xfrm>
            <a:custGeom>
              <a:avLst/>
              <a:gdLst/>
              <a:ahLst/>
              <a:cxnLst/>
              <a:rect l="l" t="t" r="r" b="b"/>
              <a:pathLst>
                <a:path w="16977" h="3275" extrusionOk="0">
                  <a:moveTo>
                    <a:pt x="0" y="0"/>
                  </a:moveTo>
                  <a:lnTo>
                    <a:pt x="0" y="3275"/>
                  </a:lnTo>
                  <a:lnTo>
                    <a:pt x="16976" y="3275"/>
                  </a:lnTo>
                  <a:lnTo>
                    <a:pt x="16976"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1" name="Google Shape;1791;p69"/>
            <p:cNvSpPr/>
            <p:nvPr/>
          </p:nvSpPr>
          <p:spPr>
            <a:xfrm>
              <a:off x="1111200" y="3705575"/>
              <a:ext cx="424425" cy="27050"/>
            </a:xfrm>
            <a:custGeom>
              <a:avLst/>
              <a:gdLst/>
              <a:ahLst/>
              <a:cxnLst/>
              <a:rect l="l" t="t" r="r" b="b"/>
              <a:pathLst>
                <a:path w="16977" h="1082" extrusionOk="0">
                  <a:moveTo>
                    <a:pt x="0" y="1"/>
                  </a:moveTo>
                  <a:lnTo>
                    <a:pt x="0" y="1082"/>
                  </a:lnTo>
                  <a:lnTo>
                    <a:pt x="16976" y="1082"/>
                  </a:lnTo>
                  <a:lnTo>
                    <a:pt x="1697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2" name="Google Shape;1792;p69"/>
            <p:cNvSpPr/>
            <p:nvPr/>
          </p:nvSpPr>
          <p:spPr>
            <a:xfrm>
              <a:off x="1070025" y="3567775"/>
              <a:ext cx="511125" cy="114400"/>
            </a:xfrm>
            <a:custGeom>
              <a:avLst/>
              <a:gdLst/>
              <a:ahLst/>
              <a:cxnLst/>
              <a:rect l="l" t="t" r="r" b="b"/>
              <a:pathLst>
                <a:path w="20445" h="4576" extrusionOk="0">
                  <a:moveTo>
                    <a:pt x="1213" y="0"/>
                  </a:moveTo>
                  <a:lnTo>
                    <a:pt x="607" y="2288"/>
                  </a:lnTo>
                  <a:lnTo>
                    <a:pt x="1" y="4575"/>
                  </a:lnTo>
                  <a:lnTo>
                    <a:pt x="20445" y="4575"/>
                  </a:lnTo>
                  <a:lnTo>
                    <a:pt x="20445" y="0"/>
                  </a:ln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3" name="Google Shape;1793;p69"/>
            <p:cNvSpPr/>
            <p:nvPr/>
          </p:nvSpPr>
          <p:spPr>
            <a:xfrm>
              <a:off x="1070025" y="3624950"/>
              <a:ext cx="511125" cy="57225"/>
            </a:xfrm>
            <a:custGeom>
              <a:avLst/>
              <a:gdLst/>
              <a:ahLst/>
              <a:cxnLst/>
              <a:rect l="l" t="t" r="r" b="b"/>
              <a:pathLst>
                <a:path w="20445" h="2289" extrusionOk="0">
                  <a:moveTo>
                    <a:pt x="607" y="1"/>
                  </a:moveTo>
                  <a:lnTo>
                    <a:pt x="1" y="2288"/>
                  </a:lnTo>
                  <a:lnTo>
                    <a:pt x="20445" y="2288"/>
                  </a:lnTo>
                  <a:lnTo>
                    <a:pt x="20445"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4" name="Google Shape;1794;p69"/>
            <p:cNvSpPr/>
            <p:nvPr/>
          </p:nvSpPr>
          <p:spPr>
            <a:xfrm>
              <a:off x="1164150" y="3567775"/>
              <a:ext cx="62000" cy="114400"/>
            </a:xfrm>
            <a:custGeom>
              <a:avLst/>
              <a:gdLst/>
              <a:ahLst/>
              <a:cxnLst/>
              <a:rect l="l" t="t" r="r" b="b"/>
              <a:pathLst>
                <a:path w="2480" h="4576" extrusionOk="0">
                  <a:moveTo>
                    <a:pt x="1179" y="0"/>
                  </a:moveTo>
                  <a:lnTo>
                    <a:pt x="589" y="2288"/>
                  </a:lnTo>
                  <a:lnTo>
                    <a:pt x="1" y="4575"/>
                  </a:lnTo>
                  <a:lnTo>
                    <a:pt x="1301" y="4575"/>
                  </a:lnTo>
                  <a:lnTo>
                    <a:pt x="1890" y="2288"/>
                  </a:lnTo>
                  <a:lnTo>
                    <a:pt x="2479"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5" name="Google Shape;1795;p69"/>
            <p:cNvSpPr/>
            <p:nvPr/>
          </p:nvSpPr>
          <p:spPr>
            <a:xfrm>
              <a:off x="1164150" y="3624950"/>
              <a:ext cx="47250" cy="57225"/>
            </a:xfrm>
            <a:custGeom>
              <a:avLst/>
              <a:gdLst/>
              <a:ahLst/>
              <a:cxnLst/>
              <a:rect l="l" t="t" r="r" b="b"/>
              <a:pathLst>
                <a:path w="1890" h="2289" extrusionOk="0">
                  <a:moveTo>
                    <a:pt x="589" y="1"/>
                  </a:moveTo>
                  <a:lnTo>
                    <a:pt x="1" y="2288"/>
                  </a:lnTo>
                  <a:lnTo>
                    <a:pt x="1301" y="2288"/>
                  </a:lnTo>
                  <a:lnTo>
                    <a:pt x="1890"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6" name="Google Shape;1796;p69"/>
            <p:cNvSpPr/>
            <p:nvPr/>
          </p:nvSpPr>
          <p:spPr>
            <a:xfrm>
              <a:off x="1078900" y="3826975"/>
              <a:ext cx="135850" cy="111050"/>
            </a:xfrm>
            <a:custGeom>
              <a:avLst/>
              <a:gdLst/>
              <a:ahLst/>
              <a:cxnLst/>
              <a:rect l="l" t="t" r="r" b="b"/>
              <a:pathLst>
                <a:path w="5434" h="4442" extrusionOk="0">
                  <a:moveTo>
                    <a:pt x="1124" y="0"/>
                  </a:moveTo>
                  <a:lnTo>
                    <a:pt x="1" y="4442"/>
                  </a:lnTo>
                  <a:lnTo>
                    <a:pt x="4313" y="4442"/>
                  </a:lnTo>
                  <a:lnTo>
                    <a:pt x="5434"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87" name="Google Shape;1797;p69"/>
          <p:cNvGrpSpPr/>
          <p:nvPr/>
        </p:nvGrpSpPr>
        <p:grpSpPr>
          <a:xfrm>
            <a:off x="626363" y="333870"/>
            <a:ext cx="985868" cy="1112296"/>
            <a:chOff x="1438672" y="3543898"/>
            <a:chExt cx="477031" cy="477053"/>
          </a:xfrm>
        </p:grpSpPr>
        <p:sp>
          <p:nvSpPr>
            <p:cNvPr id="88" name="Google Shape;1798;p69"/>
            <p:cNvSpPr/>
            <p:nvPr/>
          </p:nvSpPr>
          <p:spPr>
            <a:xfrm>
              <a:off x="1663194" y="3543898"/>
              <a:ext cx="27987" cy="64880"/>
            </a:xfrm>
            <a:custGeom>
              <a:avLst/>
              <a:gdLst/>
              <a:ahLst/>
              <a:cxnLst/>
              <a:rect l="l" t="t" r="r" b="b"/>
              <a:pathLst>
                <a:path w="1257" h="2914" extrusionOk="0">
                  <a:moveTo>
                    <a:pt x="1" y="1"/>
                  </a:moveTo>
                  <a:lnTo>
                    <a:pt x="1" y="2914"/>
                  </a:lnTo>
                  <a:lnTo>
                    <a:pt x="1257" y="2914"/>
                  </a:lnTo>
                  <a:lnTo>
                    <a:pt x="1257"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9" name="Google Shape;1799;p69"/>
            <p:cNvSpPr/>
            <p:nvPr/>
          </p:nvSpPr>
          <p:spPr>
            <a:xfrm>
              <a:off x="1677823" y="3543898"/>
              <a:ext cx="13337" cy="64880"/>
            </a:xfrm>
            <a:custGeom>
              <a:avLst/>
              <a:gdLst/>
              <a:ahLst/>
              <a:cxnLst/>
              <a:rect l="l" t="t" r="r" b="b"/>
              <a:pathLst>
                <a:path w="599" h="2914" extrusionOk="0">
                  <a:moveTo>
                    <a:pt x="1" y="1"/>
                  </a:moveTo>
                  <a:lnTo>
                    <a:pt x="1" y="2914"/>
                  </a:lnTo>
                  <a:lnTo>
                    <a:pt x="598" y="2914"/>
                  </a:lnTo>
                  <a:lnTo>
                    <a:pt x="598"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0" name="Google Shape;1800;p69"/>
            <p:cNvSpPr/>
            <p:nvPr/>
          </p:nvSpPr>
          <p:spPr>
            <a:xfrm>
              <a:off x="1663194" y="3956071"/>
              <a:ext cx="27987" cy="64880"/>
            </a:xfrm>
            <a:custGeom>
              <a:avLst/>
              <a:gdLst/>
              <a:ahLst/>
              <a:cxnLst/>
              <a:rect l="l" t="t" r="r" b="b"/>
              <a:pathLst>
                <a:path w="1257" h="2914" extrusionOk="0">
                  <a:moveTo>
                    <a:pt x="1" y="1"/>
                  </a:moveTo>
                  <a:lnTo>
                    <a:pt x="1" y="2914"/>
                  </a:lnTo>
                  <a:lnTo>
                    <a:pt x="1257" y="2914"/>
                  </a:lnTo>
                  <a:lnTo>
                    <a:pt x="1257"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1" name="Google Shape;1801;p69"/>
            <p:cNvSpPr/>
            <p:nvPr/>
          </p:nvSpPr>
          <p:spPr>
            <a:xfrm>
              <a:off x="1677823" y="3956071"/>
              <a:ext cx="13337" cy="64880"/>
            </a:xfrm>
            <a:custGeom>
              <a:avLst/>
              <a:gdLst/>
              <a:ahLst/>
              <a:cxnLst/>
              <a:rect l="l" t="t" r="r" b="b"/>
              <a:pathLst>
                <a:path w="599" h="2914" extrusionOk="0">
                  <a:moveTo>
                    <a:pt x="1" y="1"/>
                  </a:moveTo>
                  <a:lnTo>
                    <a:pt x="1" y="2914"/>
                  </a:lnTo>
                  <a:lnTo>
                    <a:pt x="598" y="2914"/>
                  </a:lnTo>
                  <a:lnTo>
                    <a:pt x="598"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2" name="Google Shape;1802;p69"/>
            <p:cNvSpPr/>
            <p:nvPr/>
          </p:nvSpPr>
          <p:spPr>
            <a:xfrm>
              <a:off x="1438672" y="3768465"/>
              <a:ext cx="64858" cy="27943"/>
            </a:xfrm>
            <a:custGeom>
              <a:avLst/>
              <a:gdLst/>
              <a:ahLst/>
              <a:cxnLst/>
              <a:rect l="l" t="t" r="r" b="b"/>
              <a:pathLst>
                <a:path w="2913" h="1255" extrusionOk="0">
                  <a:moveTo>
                    <a:pt x="1" y="0"/>
                  </a:moveTo>
                  <a:lnTo>
                    <a:pt x="1" y="1254"/>
                  </a:lnTo>
                  <a:lnTo>
                    <a:pt x="2912" y="1254"/>
                  </a:lnTo>
                  <a:lnTo>
                    <a:pt x="2912"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3" name="Google Shape;1803;p69"/>
            <p:cNvSpPr/>
            <p:nvPr/>
          </p:nvSpPr>
          <p:spPr>
            <a:xfrm>
              <a:off x="1850823" y="3768465"/>
              <a:ext cx="64880" cy="27943"/>
            </a:xfrm>
            <a:custGeom>
              <a:avLst/>
              <a:gdLst/>
              <a:ahLst/>
              <a:cxnLst/>
              <a:rect l="l" t="t" r="r" b="b"/>
              <a:pathLst>
                <a:path w="2914" h="1255" extrusionOk="0">
                  <a:moveTo>
                    <a:pt x="1" y="0"/>
                  </a:moveTo>
                  <a:lnTo>
                    <a:pt x="1" y="1254"/>
                  </a:lnTo>
                  <a:lnTo>
                    <a:pt x="2913" y="1254"/>
                  </a:lnTo>
                  <a:lnTo>
                    <a:pt x="2913"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4" name="Google Shape;1804;p69"/>
            <p:cNvSpPr/>
            <p:nvPr/>
          </p:nvSpPr>
          <p:spPr>
            <a:xfrm>
              <a:off x="1661079" y="3649658"/>
              <a:ext cx="31037" cy="29835"/>
            </a:xfrm>
            <a:custGeom>
              <a:avLst/>
              <a:gdLst/>
              <a:ahLst/>
              <a:cxnLst/>
              <a:rect l="l" t="t" r="r" b="b"/>
              <a:pathLst>
                <a:path w="1394" h="1340" extrusionOk="0">
                  <a:moveTo>
                    <a:pt x="723" y="0"/>
                  </a:moveTo>
                  <a:cubicBezTo>
                    <a:pt x="453" y="0"/>
                    <a:pt x="208" y="164"/>
                    <a:pt x="105" y="414"/>
                  </a:cubicBezTo>
                  <a:cubicBezTo>
                    <a:pt x="0" y="665"/>
                    <a:pt x="59" y="953"/>
                    <a:pt x="250" y="1144"/>
                  </a:cubicBezTo>
                  <a:cubicBezTo>
                    <a:pt x="377" y="1272"/>
                    <a:pt x="549" y="1340"/>
                    <a:pt x="723" y="1340"/>
                  </a:cubicBezTo>
                  <a:cubicBezTo>
                    <a:pt x="810" y="1340"/>
                    <a:pt x="897" y="1323"/>
                    <a:pt x="980" y="1289"/>
                  </a:cubicBezTo>
                  <a:cubicBezTo>
                    <a:pt x="1229" y="1186"/>
                    <a:pt x="1393" y="941"/>
                    <a:pt x="1393" y="671"/>
                  </a:cubicBezTo>
                  <a:cubicBezTo>
                    <a:pt x="1393" y="300"/>
                    <a:pt x="1093" y="0"/>
                    <a:pt x="72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5" name="Google Shape;1805;p69"/>
            <p:cNvSpPr/>
            <p:nvPr/>
          </p:nvSpPr>
          <p:spPr>
            <a:xfrm>
              <a:off x="1489504" y="3594774"/>
              <a:ext cx="375366" cy="375277"/>
            </a:xfrm>
            <a:custGeom>
              <a:avLst/>
              <a:gdLst/>
              <a:ahLst/>
              <a:cxnLst/>
              <a:rect l="l" t="t" r="r" b="b"/>
              <a:pathLst>
                <a:path w="16859" h="16855" extrusionOk="0">
                  <a:moveTo>
                    <a:pt x="8430" y="0"/>
                  </a:moveTo>
                  <a:cubicBezTo>
                    <a:pt x="5876" y="0"/>
                    <a:pt x="3583" y="1142"/>
                    <a:pt x="2036" y="2944"/>
                  </a:cubicBezTo>
                  <a:cubicBezTo>
                    <a:pt x="722" y="4469"/>
                    <a:pt x="1" y="6416"/>
                    <a:pt x="2" y="8428"/>
                  </a:cubicBezTo>
                  <a:cubicBezTo>
                    <a:pt x="2" y="13075"/>
                    <a:pt x="3783" y="16855"/>
                    <a:pt x="8429" y="16855"/>
                  </a:cubicBezTo>
                  <a:lnTo>
                    <a:pt x="8459" y="16855"/>
                  </a:lnTo>
                  <a:cubicBezTo>
                    <a:pt x="13092" y="16840"/>
                    <a:pt x="16857" y="13066"/>
                    <a:pt x="16857" y="8428"/>
                  </a:cubicBezTo>
                  <a:cubicBezTo>
                    <a:pt x="16859" y="6416"/>
                    <a:pt x="16137" y="4469"/>
                    <a:pt x="14824" y="2944"/>
                  </a:cubicBezTo>
                  <a:cubicBezTo>
                    <a:pt x="13283" y="1150"/>
                    <a:pt x="11001" y="9"/>
                    <a:pt x="8459"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6" name="Google Shape;1806;p69"/>
            <p:cNvSpPr/>
            <p:nvPr/>
          </p:nvSpPr>
          <p:spPr>
            <a:xfrm>
              <a:off x="1544454" y="3685193"/>
              <a:ext cx="265466" cy="229953"/>
            </a:xfrm>
            <a:custGeom>
              <a:avLst/>
              <a:gdLst/>
              <a:ahLst/>
              <a:cxnLst/>
              <a:rect l="l" t="t" r="r" b="b"/>
              <a:pathLst>
                <a:path w="11923" h="10328" extrusionOk="0">
                  <a:moveTo>
                    <a:pt x="10019" y="0"/>
                  </a:moveTo>
                  <a:lnTo>
                    <a:pt x="9163" y="920"/>
                  </a:lnTo>
                  <a:cubicBezTo>
                    <a:pt x="10121" y="1811"/>
                    <a:pt x="10665" y="3059"/>
                    <a:pt x="10667" y="4367"/>
                  </a:cubicBezTo>
                  <a:cubicBezTo>
                    <a:pt x="10667" y="6953"/>
                    <a:pt x="8572" y="9057"/>
                    <a:pt x="5991" y="9073"/>
                  </a:cubicBezTo>
                  <a:lnTo>
                    <a:pt x="5962" y="9073"/>
                  </a:lnTo>
                  <a:cubicBezTo>
                    <a:pt x="3368" y="9073"/>
                    <a:pt x="1256" y="6962"/>
                    <a:pt x="1256" y="4367"/>
                  </a:cubicBezTo>
                  <a:cubicBezTo>
                    <a:pt x="1256" y="3052"/>
                    <a:pt x="1785" y="1832"/>
                    <a:pt x="2746" y="932"/>
                  </a:cubicBezTo>
                  <a:lnTo>
                    <a:pt x="1888" y="15"/>
                  </a:lnTo>
                  <a:cubicBezTo>
                    <a:pt x="686" y="1144"/>
                    <a:pt x="2" y="2719"/>
                    <a:pt x="1" y="4367"/>
                  </a:cubicBezTo>
                  <a:cubicBezTo>
                    <a:pt x="1" y="7653"/>
                    <a:pt x="2673" y="10327"/>
                    <a:pt x="5961" y="10327"/>
                  </a:cubicBezTo>
                  <a:lnTo>
                    <a:pt x="5989" y="10327"/>
                  </a:lnTo>
                  <a:cubicBezTo>
                    <a:pt x="9264" y="10312"/>
                    <a:pt x="11921" y="7644"/>
                    <a:pt x="11921" y="4367"/>
                  </a:cubicBezTo>
                  <a:lnTo>
                    <a:pt x="11923" y="4367"/>
                  </a:lnTo>
                  <a:cubicBezTo>
                    <a:pt x="11920" y="3083"/>
                    <a:pt x="11505" y="1834"/>
                    <a:pt x="10737" y="803"/>
                  </a:cubicBezTo>
                  <a:cubicBezTo>
                    <a:pt x="10524" y="514"/>
                    <a:pt x="10282" y="245"/>
                    <a:pt x="10019"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7" name="Google Shape;1807;p69"/>
            <p:cNvSpPr/>
            <p:nvPr/>
          </p:nvSpPr>
          <p:spPr>
            <a:xfrm>
              <a:off x="1598648" y="3724914"/>
              <a:ext cx="157057" cy="136017"/>
            </a:xfrm>
            <a:custGeom>
              <a:avLst/>
              <a:gdLst/>
              <a:ahLst/>
              <a:cxnLst/>
              <a:rect l="l" t="t" r="r" b="b"/>
              <a:pathLst>
                <a:path w="7054" h="6109" extrusionOk="0">
                  <a:moveTo>
                    <a:pt x="5928" y="0"/>
                  </a:moveTo>
                  <a:lnTo>
                    <a:pt x="5072" y="920"/>
                  </a:lnTo>
                  <a:cubicBezTo>
                    <a:pt x="5537" y="1347"/>
                    <a:pt x="5801" y="1952"/>
                    <a:pt x="5798" y="2583"/>
                  </a:cubicBezTo>
                  <a:cubicBezTo>
                    <a:pt x="5796" y="3825"/>
                    <a:pt x="4799" y="4836"/>
                    <a:pt x="3557" y="4854"/>
                  </a:cubicBezTo>
                  <a:lnTo>
                    <a:pt x="3527" y="4854"/>
                  </a:lnTo>
                  <a:cubicBezTo>
                    <a:pt x="2642" y="4854"/>
                    <a:pt x="1835" y="4338"/>
                    <a:pt x="1465" y="3533"/>
                  </a:cubicBezTo>
                  <a:cubicBezTo>
                    <a:pt x="1093" y="2728"/>
                    <a:pt x="1226" y="1780"/>
                    <a:pt x="1803" y="1107"/>
                  </a:cubicBezTo>
                  <a:lnTo>
                    <a:pt x="848" y="290"/>
                  </a:lnTo>
                  <a:cubicBezTo>
                    <a:pt x="302" y="929"/>
                    <a:pt x="0" y="1743"/>
                    <a:pt x="2" y="2583"/>
                  </a:cubicBezTo>
                  <a:cubicBezTo>
                    <a:pt x="2" y="4527"/>
                    <a:pt x="1583" y="6108"/>
                    <a:pt x="3527" y="6108"/>
                  </a:cubicBezTo>
                  <a:lnTo>
                    <a:pt x="3557" y="6108"/>
                  </a:lnTo>
                  <a:cubicBezTo>
                    <a:pt x="5487" y="6093"/>
                    <a:pt x="7053" y="4518"/>
                    <a:pt x="7053" y="2583"/>
                  </a:cubicBezTo>
                  <a:cubicBezTo>
                    <a:pt x="7052" y="1898"/>
                    <a:pt x="6853" y="1229"/>
                    <a:pt x="6479" y="656"/>
                  </a:cubicBezTo>
                  <a:cubicBezTo>
                    <a:pt x="6322" y="415"/>
                    <a:pt x="6137" y="194"/>
                    <a:pt x="5928"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8" name="Google Shape;1808;p69"/>
            <p:cNvSpPr/>
            <p:nvPr/>
          </p:nvSpPr>
          <p:spPr>
            <a:xfrm>
              <a:off x="1534813" y="3594774"/>
              <a:ext cx="284747" cy="187672"/>
            </a:xfrm>
            <a:custGeom>
              <a:avLst/>
              <a:gdLst/>
              <a:ahLst/>
              <a:cxnLst/>
              <a:rect l="l" t="t" r="r" b="b"/>
              <a:pathLst>
                <a:path w="12789" h="8429" extrusionOk="0">
                  <a:moveTo>
                    <a:pt x="6394" y="0"/>
                  </a:moveTo>
                  <a:cubicBezTo>
                    <a:pt x="3839" y="0"/>
                    <a:pt x="1548" y="1144"/>
                    <a:pt x="1" y="2944"/>
                  </a:cubicBezTo>
                  <a:lnTo>
                    <a:pt x="6395" y="8428"/>
                  </a:lnTo>
                  <a:lnTo>
                    <a:pt x="6424" y="8403"/>
                  </a:lnTo>
                  <a:lnTo>
                    <a:pt x="12789" y="2944"/>
                  </a:lnTo>
                  <a:lnTo>
                    <a:pt x="12787" y="2944"/>
                  </a:lnTo>
                  <a:cubicBezTo>
                    <a:pt x="11248" y="1150"/>
                    <a:pt x="8966" y="9"/>
                    <a:pt x="6424"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9" name="Google Shape;1809;p69"/>
            <p:cNvSpPr/>
            <p:nvPr/>
          </p:nvSpPr>
          <p:spPr>
            <a:xfrm>
              <a:off x="1657895" y="3622316"/>
              <a:ext cx="192392" cy="178432"/>
            </a:xfrm>
            <a:custGeom>
              <a:avLst/>
              <a:gdLst/>
              <a:ahLst/>
              <a:cxnLst/>
              <a:rect l="l" t="t" r="r" b="b"/>
              <a:pathLst>
                <a:path w="8641" h="8014" extrusionOk="0">
                  <a:moveTo>
                    <a:pt x="7800" y="1"/>
                  </a:moveTo>
                  <a:lnTo>
                    <a:pt x="894" y="6198"/>
                  </a:lnTo>
                  <a:lnTo>
                    <a:pt x="682" y="6390"/>
                  </a:lnTo>
                  <a:cubicBezTo>
                    <a:pt x="273" y="6482"/>
                    <a:pt x="0" y="6867"/>
                    <a:pt x="48" y="7284"/>
                  </a:cubicBezTo>
                  <a:cubicBezTo>
                    <a:pt x="94" y="7700"/>
                    <a:pt x="446" y="8014"/>
                    <a:pt x="866" y="8014"/>
                  </a:cubicBezTo>
                  <a:lnTo>
                    <a:pt x="894" y="8014"/>
                  </a:lnTo>
                  <a:cubicBezTo>
                    <a:pt x="1338" y="7998"/>
                    <a:pt x="1689" y="7635"/>
                    <a:pt x="1689" y="7191"/>
                  </a:cubicBezTo>
                  <a:lnTo>
                    <a:pt x="1689" y="7175"/>
                  </a:lnTo>
                  <a:lnTo>
                    <a:pt x="2868" y="6115"/>
                  </a:lnTo>
                  <a:lnTo>
                    <a:pt x="3818" y="5264"/>
                  </a:lnTo>
                  <a:lnTo>
                    <a:pt x="4703" y="4469"/>
                  </a:lnTo>
                  <a:lnTo>
                    <a:pt x="5642" y="3626"/>
                  </a:lnTo>
                  <a:lnTo>
                    <a:pt x="8640" y="936"/>
                  </a:lnTo>
                  <a:lnTo>
                    <a:pt x="7800"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pic>
        <p:nvPicPr>
          <p:cNvPr id="2" name="Picture 1">
            <a:extLst>
              <a:ext uri="{FF2B5EF4-FFF2-40B4-BE49-F238E27FC236}">
                <a16:creationId xmlns:a16="http://schemas.microsoft.com/office/drawing/2014/main" xmlns="" id="{45CE80FB-868A-60AE-62AE-DE3A0BCE141F}"/>
              </a:ext>
            </a:extLst>
          </p:cNvPr>
          <p:cNvPicPr>
            <a:picLocks noChangeAspect="1"/>
          </p:cNvPicPr>
          <p:nvPr/>
        </p:nvPicPr>
        <p:blipFill>
          <a:blip r:embed="rId3"/>
          <a:stretch>
            <a:fillRect/>
          </a:stretch>
        </p:blipFill>
        <p:spPr>
          <a:xfrm>
            <a:off x="2023647" y="1419526"/>
            <a:ext cx="5188146" cy="1847248"/>
          </a:xfrm>
          <a:prstGeom prst="rect">
            <a:avLst/>
          </a:prstGeom>
        </p:spPr>
      </p:pic>
    </p:spTree>
    <p:extLst>
      <p:ext uri="{BB962C8B-B14F-4D97-AF65-F5344CB8AC3E}">
        <p14:creationId xmlns:p14="http://schemas.microsoft.com/office/powerpoint/2010/main" val="227612404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27"/>
        <p:cNvGrpSpPr/>
        <p:nvPr/>
      </p:nvGrpSpPr>
      <p:grpSpPr>
        <a:xfrm>
          <a:off x="0" y="0"/>
          <a:ext cx="0" cy="0"/>
          <a:chOff x="0" y="0"/>
          <a:chExt cx="0" cy="0"/>
        </a:xfrm>
      </p:grpSpPr>
      <p:grpSp>
        <p:nvGrpSpPr>
          <p:cNvPr id="529" name="Google Shape;529;p49"/>
          <p:cNvGrpSpPr/>
          <p:nvPr/>
        </p:nvGrpSpPr>
        <p:grpSpPr>
          <a:xfrm rot="397375">
            <a:off x="6907936" y="1287258"/>
            <a:ext cx="1750149" cy="4160696"/>
            <a:chOff x="-1137550" y="108225"/>
            <a:chExt cx="1714975" cy="4077075"/>
          </a:xfrm>
        </p:grpSpPr>
        <p:sp>
          <p:nvSpPr>
            <p:cNvPr id="530" name="Google Shape;530;p49"/>
            <p:cNvSpPr/>
            <p:nvPr/>
          </p:nvSpPr>
          <p:spPr>
            <a:xfrm>
              <a:off x="-1137550" y="108225"/>
              <a:ext cx="1714975" cy="4077075"/>
            </a:xfrm>
            <a:custGeom>
              <a:avLst/>
              <a:gdLst/>
              <a:ahLst/>
              <a:cxnLst/>
              <a:rect l="l" t="t" r="r" b="b"/>
              <a:pathLst>
                <a:path w="68599" h="163083" extrusionOk="0">
                  <a:moveTo>
                    <a:pt x="10811" y="66057"/>
                  </a:moveTo>
                  <a:cubicBezTo>
                    <a:pt x="10811" y="66057"/>
                    <a:pt x="13457" y="67601"/>
                    <a:pt x="14339" y="68261"/>
                  </a:cubicBezTo>
                  <a:cubicBezTo>
                    <a:pt x="14652" y="68497"/>
                    <a:pt x="14882" y="68565"/>
                    <a:pt x="15147" y="68565"/>
                  </a:cubicBezTo>
                  <a:cubicBezTo>
                    <a:pt x="15513" y="68565"/>
                    <a:pt x="15945" y="68435"/>
                    <a:pt x="16755" y="68435"/>
                  </a:cubicBezTo>
                  <a:cubicBezTo>
                    <a:pt x="17012" y="68435"/>
                    <a:pt x="17306" y="68448"/>
                    <a:pt x="17648" y="68482"/>
                  </a:cubicBezTo>
                  <a:cubicBezTo>
                    <a:pt x="19853" y="68703"/>
                    <a:pt x="18530" y="72894"/>
                    <a:pt x="18530" y="72894"/>
                  </a:cubicBezTo>
                  <a:lnTo>
                    <a:pt x="16545" y="74658"/>
                  </a:lnTo>
                  <a:cubicBezTo>
                    <a:pt x="16545" y="74658"/>
                    <a:pt x="15442" y="76643"/>
                    <a:pt x="15442" y="78187"/>
                  </a:cubicBezTo>
                  <a:cubicBezTo>
                    <a:pt x="15442" y="79732"/>
                    <a:pt x="15662" y="82820"/>
                    <a:pt x="15662" y="82820"/>
                  </a:cubicBezTo>
                  <a:lnTo>
                    <a:pt x="9928" y="77968"/>
                  </a:lnTo>
                  <a:lnTo>
                    <a:pt x="10368" y="72232"/>
                  </a:lnTo>
                  <a:cubicBezTo>
                    <a:pt x="10368" y="72232"/>
                    <a:pt x="11251" y="70688"/>
                    <a:pt x="11471" y="69144"/>
                  </a:cubicBezTo>
                  <a:cubicBezTo>
                    <a:pt x="11694" y="67601"/>
                    <a:pt x="10811" y="66057"/>
                    <a:pt x="10811" y="66057"/>
                  </a:cubicBezTo>
                  <a:close/>
                  <a:moveTo>
                    <a:pt x="37500" y="96936"/>
                  </a:moveTo>
                  <a:cubicBezTo>
                    <a:pt x="37500" y="96937"/>
                    <a:pt x="36617" y="103112"/>
                    <a:pt x="36617" y="104214"/>
                  </a:cubicBezTo>
                  <a:cubicBezTo>
                    <a:pt x="36617" y="105318"/>
                    <a:pt x="35955" y="111934"/>
                    <a:pt x="35955" y="111934"/>
                  </a:cubicBezTo>
                  <a:cubicBezTo>
                    <a:pt x="35955" y="111934"/>
                    <a:pt x="34191" y="112596"/>
                    <a:pt x="33529" y="112817"/>
                  </a:cubicBezTo>
                  <a:cubicBezTo>
                    <a:pt x="32868" y="113038"/>
                    <a:pt x="29781" y="114140"/>
                    <a:pt x="29781" y="114140"/>
                  </a:cubicBezTo>
                  <a:cubicBezTo>
                    <a:pt x="29781" y="114140"/>
                    <a:pt x="31766" y="110611"/>
                    <a:pt x="31766" y="109288"/>
                  </a:cubicBezTo>
                  <a:cubicBezTo>
                    <a:pt x="31766" y="107964"/>
                    <a:pt x="37500" y="96937"/>
                    <a:pt x="37500" y="96936"/>
                  </a:cubicBezTo>
                  <a:close/>
                  <a:moveTo>
                    <a:pt x="17088" y="0"/>
                  </a:moveTo>
                  <a:cubicBezTo>
                    <a:pt x="14908" y="0"/>
                    <a:pt x="11173" y="375"/>
                    <a:pt x="7720" y="2533"/>
                  </a:cubicBezTo>
                  <a:cubicBezTo>
                    <a:pt x="2427" y="5841"/>
                    <a:pt x="3750" y="15106"/>
                    <a:pt x="3750" y="15106"/>
                  </a:cubicBezTo>
                  <a:cubicBezTo>
                    <a:pt x="3750" y="15106"/>
                    <a:pt x="1" y="16871"/>
                    <a:pt x="1986" y="18635"/>
                  </a:cubicBezTo>
                  <a:cubicBezTo>
                    <a:pt x="3969" y="20399"/>
                    <a:pt x="6617" y="21501"/>
                    <a:pt x="6617" y="21501"/>
                  </a:cubicBezTo>
                  <a:cubicBezTo>
                    <a:pt x="6617" y="21501"/>
                    <a:pt x="8381" y="24370"/>
                    <a:pt x="9043" y="24590"/>
                  </a:cubicBezTo>
                  <a:cubicBezTo>
                    <a:pt x="9706" y="24809"/>
                    <a:pt x="9926" y="26355"/>
                    <a:pt x="9926" y="26355"/>
                  </a:cubicBezTo>
                  <a:cubicBezTo>
                    <a:pt x="9926" y="26355"/>
                    <a:pt x="10366" y="27458"/>
                    <a:pt x="9264" y="27678"/>
                  </a:cubicBezTo>
                  <a:cubicBezTo>
                    <a:pt x="8162" y="27897"/>
                    <a:pt x="7058" y="28781"/>
                    <a:pt x="6396" y="29442"/>
                  </a:cubicBezTo>
                  <a:cubicBezTo>
                    <a:pt x="5735" y="30103"/>
                    <a:pt x="4852" y="30325"/>
                    <a:pt x="3971" y="30987"/>
                  </a:cubicBezTo>
                  <a:cubicBezTo>
                    <a:pt x="3088" y="31648"/>
                    <a:pt x="1544" y="32310"/>
                    <a:pt x="1544" y="33412"/>
                  </a:cubicBezTo>
                  <a:cubicBezTo>
                    <a:pt x="1544" y="34516"/>
                    <a:pt x="1765" y="37824"/>
                    <a:pt x="1765" y="37824"/>
                  </a:cubicBezTo>
                  <a:cubicBezTo>
                    <a:pt x="1765" y="37824"/>
                    <a:pt x="1103" y="40913"/>
                    <a:pt x="1324" y="42015"/>
                  </a:cubicBezTo>
                  <a:cubicBezTo>
                    <a:pt x="1544" y="43117"/>
                    <a:pt x="1106" y="44662"/>
                    <a:pt x="1106" y="44662"/>
                  </a:cubicBezTo>
                  <a:cubicBezTo>
                    <a:pt x="1106" y="44662"/>
                    <a:pt x="444" y="45766"/>
                    <a:pt x="1325" y="46427"/>
                  </a:cubicBezTo>
                  <a:cubicBezTo>
                    <a:pt x="2208" y="47087"/>
                    <a:pt x="3752" y="48412"/>
                    <a:pt x="3752" y="48412"/>
                  </a:cubicBezTo>
                  <a:cubicBezTo>
                    <a:pt x="3752" y="48412"/>
                    <a:pt x="4193" y="54146"/>
                    <a:pt x="4193" y="55690"/>
                  </a:cubicBezTo>
                  <a:lnTo>
                    <a:pt x="4193" y="60762"/>
                  </a:lnTo>
                  <a:cubicBezTo>
                    <a:pt x="4193" y="61425"/>
                    <a:pt x="4635" y="62087"/>
                    <a:pt x="3531" y="63410"/>
                  </a:cubicBezTo>
                  <a:cubicBezTo>
                    <a:pt x="2429" y="64733"/>
                    <a:pt x="2427" y="65395"/>
                    <a:pt x="2427" y="66278"/>
                  </a:cubicBezTo>
                  <a:cubicBezTo>
                    <a:pt x="2427" y="67159"/>
                    <a:pt x="3531" y="70026"/>
                    <a:pt x="4633" y="70248"/>
                  </a:cubicBezTo>
                  <a:cubicBezTo>
                    <a:pt x="5735" y="70469"/>
                    <a:pt x="5958" y="71130"/>
                    <a:pt x="5958" y="71130"/>
                  </a:cubicBezTo>
                  <a:lnTo>
                    <a:pt x="4412" y="85467"/>
                  </a:lnTo>
                  <a:cubicBezTo>
                    <a:pt x="4412" y="85467"/>
                    <a:pt x="4192" y="87011"/>
                    <a:pt x="6177" y="87011"/>
                  </a:cubicBezTo>
                  <a:cubicBezTo>
                    <a:pt x="8162" y="87011"/>
                    <a:pt x="9045" y="81276"/>
                    <a:pt x="9045" y="81276"/>
                  </a:cubicBezTo>
                  <a:lnTo>
                    <a:pt x="11251" y="83040"/>
                  </a:lnTo>
                  <a:cubicBezTo>
                    <a:pt x="11251" y="83040"/>
                    <a:pt x="12353" y="84805"/>
                    <a:pt x="13015" y="84805"/>
                  </a:cubicBezTo>
                  <a:cubicBezTo>
                    <a:pt x="13677" y="84805"/>
                    <a:pt x="15000" y="85246"/>
                    <a:pt x="15000" y="85246"/>
                  </a:cubicBezTo>
                  <a:lnTo>
                    <a:pt x="13236" y="96936"/>
                  </a:lnTo>
                  <a:cubicBezTo>
                    <a:pt x="13236" y="96936"/>
                    <a:pt x="8603" y="114581"/>
                    <a:pt x="8824" y="116125"/>
                  </a:cubicBezTo>
                  <a:cubicBezTo>
                    <a:pt x="9045" y="117670"/>
                    <a:pt x="9045" y="120316"/>
                    <a:pt x="9926" y="121420"/>
                  </a:cubicBezTo>
                  <a:cubicBezTo>
                    <a:pt x="10809" y="122522"/>
                    <a:pt x="12794" y="124507"/>
                    <a:pt x="15000" y="126492"/>
                  </a:cubicBezTo>
                  <a:cubicBezTo>
                    <a:pt x="17206" y="128477"/>
                    <a:pt x="18087" y="127815"/>
                    <a:pt x="20073" y="129140"/>
                  </a:cubicBezTo>
                  <a:cubicBezTo>
                    <a:pt x="21263" y="129933"/>
                    <a:pt x="24279" y="130092"/>
                    <a:pt x="26644" y="130092"/>
                  </a:cubicBezTo>
                  <a:cubicBezTo>
                    <a:pt x="28223" y="130092"/>
                    <a:pt x="29513" y="130021"/>
                    <a:pt x="29777" y="130021"/>
                  </a:cubicBezTo>
                  <a:cubicBezTo>
                    <a:pt x="30440" y="130021"/>
                    <a:pt x="34631" y="129359"/>
                    <a:pt x="34631" y="129359"/>
                  </a:cubicBezTo>
                  <a:cubicBezTo>
                    <a:pt x="34631" y="129359"/>
                    <a:pt x="35291" y="137741"/>
                    <a:pt x="35512" y="141050"/>
                  </a:cubicBezTo>
                  <a:cubicBezTo>
                    <a:pt x="35733" y="144358"/>
                    <a:pt x="35733" y="146123"/>
                    <a:pt x="36616" y="147666"/>
                  </a:cubicBezTo>
                  <a:cubicBezTo>
                    <a:pt x="37500" y="149210"/>
                    <a:pt x="35955" y="152078"/>
                    <a:pt x="35955" y="153842"/>
                  </a:cubicBezTo>
                  <a:cubicBezTo>
                    <a:pt x="35955" y="155607"/>
                    <a:pt x="35293" y="161341"/>
                    <a:pt x="35293" y="161341"/>
                  </a:cubicBezTo>
                  <a:cubicBezTo>
                    <a:pt x="35293" y="161341"/>
                    <a:pt x="36176" y="162224"/>
                    <a:pt x="37499" y="162666"/>
                  </a:cubicBezTo>
                  <a:cubicBezTo>
                    <a:pt x="38225" y="162907"/>
                    <a:pt x="39549" y="163083"/>
                    <a:pt x="40742" y="163083"/>
                  </a:cubicBezTo>
                  <a:cubicBezTo>
                    <a:pt x="41723" y="163083"/>
                    <a:pt x="42615" y="162964"/>
                    <a:pt x="43013" y="162666"/>
                  </a:cubicBezTo>
                  <a:cubicBezTo>
                    <a:pt x="43896" y="162004"/>
                    <a:pt x="45219" y="154284"/>
                    <a:pt x="45219" y="154284"/>
                  </a:cubicBezTo>
                  <a:cubicBezTo>
                    <a:pt x="45219" y="154284"/>
                    <a:pt x="47866" y="150976"/>
                    <a:pt x="48087" y="147666"/>
                  </a:cubicBezTo>
                  <a:cubicBezTo>
                    <a:pt x="48306" y="144358"/>
                    <a:pt x="48747" y="139505"/>
                    <a:pt x="49190" y="138403"/>
                  </a:cubicBezTo>
                  <a:cubicBezTo>
                    <a:pt x="49632" y="137301"/>
                    <a:pt x="49851" y="135095"/>
                    <a:pt x="50072" y="134433"/>
                  </a:cubicBezTo>
                  <a:cubicBezTo>
                    <a:pt x="50293" y="133771"/>
                    <a:pt x="50513" y="127815"/>
                    <a:pt x="50513" y="126934"/>
                  </a:cubicBezTo>
                  <a:lnTo>
                    <a:pt x="50513" y="122522"/>
                  </a:lnTo>
                  <a:cubicBezTo>
                    <a:pt x="50513" y="121418"/>
                    <a:pt x="50072" y="118110"/>
                    <a:pt x="50072" y="118110"/>
                  </a:cubicBezTo>
                  <a:cubicBezTo>
                    <a:pt x="50072" y="118110"/>
                    <a:pt x="50734" y="115685"/>
                    <a:pt x="50955" y="114362"/>
                  </a:cubicBezTo>
                  <a:cubicBezTo>
                    <a:pt x="51175" y="113039"/>
                    <a:pt x="51836" y="111054"/>
                    <a:pt x="52058" y="109730"/>
                  </a:cubicBezTo>
                  <a:cubicBezTo>
                    <a:pt x="52279" y="108407"/>
                    <a:pt x="52498" y="106422"/>
                    <a:pt x="52719" y="105539"/>
                  </a:cubicBezTo>
                  <a:cubicBezTo>
                    <a:pt x="52940" y="104657"/>
                    <a:pt x="53161" y="101789"/>
                    <a:pt x="53161" y="101789"/>
                  </a:cubicBezTo>
                  <a:cubicBezTo>
                    <a:pt x="53161" y="101789"/>
                    <a:pt x="53417" y="102237"/>
                    <a:pt x="53653" y="102237"/>
                  </a:cubicBezTo>
                  <a:cubicBezTo>
                    <a:pt x="53855" y="102237"/>
                    <a:pt x="54044" y="101908"/>
                    <a:pt x="54044" y="100687"/>
                  </a:cubicBezTo>
                  <a:lnTo>
                    <a:pt x="54044" y="94510"/>
                  </a:lnTo>
                  <a:cubicBezTo>
                    <a:pt x="54044" y="93406"/>
                    <a:pt x="54044" y="92966"/>
                    <a:pt x="54264" y="91864"/>
                  </a:cubicBezTo>
                  <a:cubicBezTo>
                    <a:pt x="54483" y="90760"/>
                    <a:pt x="55146" y="89658"/>
                    <a:pt x="55146" y="88775"/>
                  </a:cubicBezTo>
                  <a:lnTo>
                    <a:pt x="55146" y="85688"/>
                  </a:lnTo>
                  <a:cubicBezTo>
                    <a:pt x="55146" y="85688"/>
                    <a:pt x="56825" y="86069"/>
                    <a:pt x="58747" y="86069"/>
                  </a:cubicBezTo>
                  <a:cubicBezTo>
                    <a:pt x="60092" y="86069"/>
                    <a:pt x="61555" y="85882"/>
                    <a:pt x="62645" y="85246"/>
                  </a:cubicBezTo>
                  <a:cubicBezTo>
                    <a:pt x="65292" y="83701"/>
                    <a:pt x="64630" y="77085"/>
                    <a:pt x="65734" y="75541"/>
                  </a:cubicBezTo>
                  <a:cubicBezTo>
                    <a:pt x="66836" y="73998"/>
                    <a:pt x="68599" y="70688"/>
                    <a:pt x="67276" y="68703"/>
                  </a:cubicBezTo>
                  <a:cubicBezTo>
                    <a:pt x="65953" y="66718"/>
                    <a:pt x="63968" y="63851"/>
                    <a:pt x="63968" y="63851"/>
                  </a:cubicBezTo>
                  <a:lnTo>
                    <a:pt x="62864" y="61204"/>
                  </a:lnTo>
                  <a:cubicBezTo>
                    <a:pt x="62864" y="61204"/>
                    <a:pt x="65510" y="60983"/>
                    <a:pt x="65510" y="57675"/>
                  </a:cubicBezTo>
                  <a:cubicBezTo>
                    <a:pt x="65510" y="54367"/>
                    <a:pt x="64628" y="47970"/>
                    <a:pt x="64406" y="46427"/>
                  </a:cubicBezTo>
                  <a:cubicBezTo>
                    <a:pt x="64185" y="44883"/>
                    <a:pt x="64187" y="42236"/>
                    <a:pt x="64187" y="42236"/>
                  </a:cubicBezTo>
                  <a:cubicBezTo>
                    <a:pt x="64187" y="42236"/>
                    <a:pt x="63083" y="37162"/>
                    <a:pt x="61100" y="34737"/>
                  </a:cubicBezTo>
                  <a:cubicBezTo>
                    <a:pt x="59114" y="32310"/>
                    <a:pt x="56467" y="32089"/>
                    <a:pt x="54482" y="31648"/>
                  </a:cubicBezTo>
                  <a:cubicBezTo>
                    <a:pt x="53489" y="31427"/>
                    <a:pt x="52276" y="31427"/>
                    <a:pt x="51146" y="31427"/>
                  </a:cubicBezTo>
                  <a:cubicBezTo>
                    <a:pt x="50016" y="31427"/>
                    <a:pt x="48968" y="31427"/>
                    <a:pt x="48306" y="31206"/>
                  </a:cubicBezTo>
                  <a:cubicBezTo>
                    <a:pt x="46983" y="30766"/>
                    <a:pt x="45879" y="30103"/>
                    <a:pt x="45879" y="30103"/>
                  </a:cubicBezTo>
                  <a:cubicBezTo>
                    <a:pt x="45879" y="30103"/>
                    <a:pt x="45219" y="24589"/>
                    <a:pt x="43233" y="23707"/>
                  </a:cubicBezTo>
                  <a:cubicBezTo>
                    <a:pt x="41248" y="22824"/>
                    <a:pt x="37277" y="22604"/>
                    <a:pt x="37277" y="22604"/>
                  </a:cubicBezTo>
                  <a:cubicBezTo>
                    <a:pt x="37277" y="22604"/>
                    <a:pt x="35512" y="21500"/>
                    <a:pt x="34850" y="21281"/>
                  </a:cubicBezTo>
                  <a:cubicBezTo>
                    <a:pt x="34189" y="21061"/>
                    <a:pt x="31100" y="19737"/>
                    <a:pt x="31100" y="19737"/>
                  </a:cubicBezTo>
                  <a:cubicBezTo>
                    <a:pt x="31100" y="19737"/>
                    <a:pt x="30767" y="19403"/>
                    <a:pt x="30304" y="19403"/>
                  </a:cubicBezTo>
                  <a:cubicBezTo>
                    <a:pt x="30015" y="19403"/>
                    <a:pt x="29676" y="19533"/>
                    <a:pt x="29336" y="19958"/>
                  </a:cubicBezTo>
                  <a:cubicBezTo>
                    <a:pt x="28779" y="20661"/>
                    <a:pt x="28263" y="21398"/>
                    <a:pt x="27792" y="22162"/>
                  </a:cubicBezTo>
                  <a:lnTo>
                    <a:pt x="26689" y="21281"/>
                  </a:lnTo>
                  <a:lnTo>
                    <a:pt x="26689" y="19076"/>
                  </a:lnTo>
                  <a:cubicBezTo>
                    <a:pt x="26689" y="19076"/>
                    <a:pt x="30880" y="18856"/>
                    <a:pt x="31100" y="17531"/>
                  </a:cubicBezTo>
                  <a:cubicBezTo>
                    <a:pt x="31321" y="16208"/>
                    <a:pt x="28895" y="14885"/>
                    <a:pt x="28895" y="14885"/>
                  </a:cubicBezTo>
                  <a:cubicBezTo>
                    <a:pt x="28895" y="14885"/>
                    <a:pt x="28674" y="9151"/>
                    <a:pt x="26247" y="4739"/>
                  </a:cubicBezTo>
                  <a:cubicBezTo>
                    <a:pt x="23822" y="327"/>
                    <a:pt x="18969" y="107"/>
                    <a:pt x="18969" y="107"/>
                  </a:cubicBezTo>
                  <a:cubicBezTo>
                    <a:pt x="18969" y="107"/>
                    <a:pt x="18249" y="0"/>
                    <a:pt x="17088" y="0"/>
                  </a:cubicBezTo>
                  <a:close/>
                </a:path>
              </a:pathLst>
            </a:custGeom>
            <a:solidFill>
              <a:srgbClr val="D79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49"/>
            <p:cNvSpPr/>
            <p:nvPr/>
          </p:nvSpPr>
          <p:spPr>
            <a:xfrm>
              <a:off x="-1076850" y="108225"/>
              <a:ext cx="551800" cy="407625"/>
            </a:xfrm>
            <a:custGeom>
              <a:avLst/>
              <a:gdLst/>
              <a:ahLst/>
              <a:cxnLst/>
              <a:rect l="l" t="t" r="r" b="b"/>
              <a:pathLst>
                <a:path w="22072" h="16305" extrusionOk="0">
                  <a:moveTo>
                    <a:pt x="14661" y="0"/>
                  </a:moveTo>
                  <a:cubicBezTo>
                    <a:pt x="12482" y="0"/>
                    <a:pt x="8747" y="375"/>
                    <a:pt x="5294" y="2533"/>
                  </a:cubicBezTo>
                  <a:cubicBezTo>
                    <a:pt x="1" y="5841"/>
                    <a:pt x="1324" y="15106"/>
                    <a:pt x="1324" y="15106"/>
                  </a:cubicBezTo>
                  <a:cubicBezTo>
                    <a:pt x="1324" y="15106"/>
                    <a:pt x="1141" y="15191"/>
                    <a:pt x="878" y="15344"/>
                  </a:cubicBezTo>
                  <a:cubicBezTo>
                    <a:pt x="902" y="15939"/>
                    <a:pt x="919" y="16304"/>
                    <a:pt x="919" y="16304"/>
                  </a:cubicBezTo>
                  <a:cubicBezTo>
                    <a:pt x="919" y="16304"/>
                    <a:pt x="4330" y="14258"/>
                    <a:pt x="6378" y="13348"/>
                  </a:cubicBezTo>
                  <a:cubicBezTo>
                    <a:pt x="7743" y="12742"/>
                    <a:pt x="9411" y="12641"/>
                    <a:pt x="11047" y="12641"/>
                  </a:cubicBezTo>
                  <a:cubicBezTo>
                    <a:pt x="11863" y="12641"/>
                    <a:pt x="12670" y="12666"/>
                    <a:pt x="13428" y="12666"/>
                  </a:cubicBezTo>
                  <a:cubicBezTo>
                    <a:pt x="15702" y="12666"/>
                    <a:pt x="17068" y="11984"/>
                    <a:pt x="15475" y="11302"/>
                  </a:cubicBezTo>
                  <a:cubicBezTo>
                    <a:pt x="14521" y="10892"/>
                    <a:pt x="13076" y="10810"/>
                    <a:pt x="12072" y="10810"/>
                  </a:cubicBezTo>
                  <a:cubicBezTo>
                    <a:pt x="11401" y="10810"/>
                    <a:pt x="10927" y="10847"/>
                    <a:pt x="10927" y="10847"/>
                  </a:cubicBezTo>
                  <a:cubicBezTo>
                    <a:pt x="10927" y="10847"/>
                    <a:pt x="10245" y="7208"/>
                    <a:pt x="12291" y="4934"/>
                  </a:cubicBezTo>
                  <a:cubicBezTo>
                    <a:pt x="14338" y="2658"/>
                    <a:pt x="22072" y="2658"/>
                    <a:pt x="22072" y="2658"/>
                  </a:cubicBezTo>
                  <a:lnTo>
                    <a:pt x="22005" y="2457"/>
                  </a:lnTo>
                  <a:cubicBezTo>
                    <a:pt x="19541" y="253"/>
                    <a:pt x="16542" y="107"/>
                    <a:pt x="16542" y="107"/>
                  </a:cubicBezTo>
                  <a:cubicBezTo>
                    <a:pt x="16542" y="107"/>
                    <a:pt x="15823" y="0"/>
                    <a:pt x="146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49"/>
            <p:cNvSpPr/>
            <p:nvPr/>
          </p:nvSpPr>
          <p:spPr>
            <a:xfrm>
              <a:off x="-223725" y="1234325"/>
              <a:ext cx="278600" cy="157200"/>
            </a:xfrm>
            <a:custGeom>
              <a:avLst/>
              <a:gdLst/>
              <a:ahLst/>
              <a:cxnLst/>
              <a:rect l="l" t="t" r="r" b="b"/>
              <a:pathLst>
                <a:path w="11144" h="6288" extrusionOk="0">
                  <a:moveTo>
                    <a:pt x="4438" y="1"/>
                  </a:moveTo>
                  <a:cubicBezTo>
                    <a:pt x="2931" y="1"/>
                    <a:pt x="1269" y="178"/>
                    <a:pt x="0" y="600"/>
                  </a:cubicBezTo>
                  <a:lnTo>
                    <a:pt x="0" y="6288"/>
                  </a:lnTo>
                  <a:cubicBezTo>
                    <a:pt x="0" y="6288"/>
                    <a:pt x="2048" y="5377"/>
                    <a:pt x="4549" y="5377"/>
                  </a:cubicBezTo>
                  <a:cubicBezTo>
                    <a:pt x="6549" y="5377"/>
                    <a:pt x="8694" y="5668"/>
                    <a:pt x="9823" y="5668"/>
                  </a:cubicBezTo>
                  <a:cubicBezTo>
                    <a:pt x="10106" y="5668"/>
                    <a:pt x="10325" y="5650"/>
                    <a:pt x="10462" y="5604"/>
                  </a:cubicBezTo>
                  <a:cubicBezTo>
                    <a:pt x="11144" y="5377"/>
                    <a:pt x="9098" y="1284"/>
                    <a:pt x="8188" y="600"/>
                  </a:cubicBezTo>
                  <a:cubicBezTo>
                    <a:pt x="7700" y="235"/>
                    <a:pt x="6172" y="1"/>
                    <a:pt x="443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49"/>
            <p:cNvSpPr/>
            <p:nvPr/>
          </p:nvSpPr>
          <p:spPr>
            <a:xfrm>
              <a:off x="-343125" y="697800"/>
              <a:ext cx="483325" cy="625500"/>
            </a:xfrm>
            <a:custGeom>
              <a:avLst/>
              <a:gdLst/>
              <a:ahLst/>
              <a:cxnLst/>
              <a:rect l="l" t="t" r="r" b="b"/>
              <a:pathLst>
                <a:path w="19333" h="25020" extrusionOk="0">
                  <a:moveTo>
                    <a:pt x="1592" y="1"/>
                  </a:moveTo>
                  <a:cubicBezTo>
                    <a:pt x="1589" y="1"/>
                    <a:pt x="910" y="3"/>
                    <a:pt x="1138" y="1593"/>
                  </a:cubicBezTo>
                  <a:cubicBezTo>
                    <a:pt x="1138" y="1593"/>
                    <a:pt x="1" y="9325"/>
                    <a:pt x="910" y="10009"/>
                  </a:cubicBezTo>
                  <a:cubicBezTo>
                    <a:pt x="980" y="10061"/>
                    <a:pt x="1048" y="10085"/>
                    <a:pt x="1116" y="10085"/>
                  </a:cubicBezTo>
                  <a:cubicBezTo>
                    <a:pt x="1926" y="10085"/>
                    <a:pt x="2589" y="6597"/>
                    <a:pt x="3639" y="6597"/>
                  </a:cubicBezTo>
                  <a:cubicBezTo>
                    <a:pt x="4776" y="6597"/>
                    <a:pt x="7960" y="7506"/>
                    <a:pt x="9552" y="8872"/>
                  </a:cubicBezTo>
                  <a:cubicBezTo>
                    <a:pt x="11144" y="10236"/>
                    <a:pt x="14329" y="20243"/>
                    <a:pt x="14329" y="21607"/>
                  </a:cubicBezTo>
                  <a:cubicBezTo>
                    <a:pt x="14329" y="22973"/>
                    <a:pt x="14101" y="25019"/>
                    <a:pt x="15466" y="25019"/>
                  </a:cubicBezTo>
                  <a:cubicBezTo>
                    <a:pt x="16832" y="25019"/>
                    <a:pt x="19333" y="25019"/>
                    <a:pt x="18423" y="22063"/>
                  </a:cubicBezTo>
                  <a:cubicBezTo>
                    <a:pt x="17512" y="19106"/>
                    <a:pt x="14101" y="14329"/>
                    <a:pt x="12964" y="12283"/>
                  </a:cubicBezTo>
                  <a:cubicBezTo>
                    <a:pt x="11826" y="10236"/>
                    <a:pt x="10462" y="6824"/>
                    <a:pt x="9552" y="5914"/>
                  </a:cubicBezTo>
                  <a:cubicBezTo>
                    <a:pt x="8642" y="5005"/>
                    <a:pt x="6140" y="2731"/>
                    <a:pt x="6140" y="2731"/>
                  </a:cubicBezTo>
                  <a:cubicBezTo>
                    <a:pt x="6140" y="2731"/>
                    <a:pt x="4776" y="1365"/>
                    <a:pt x="4094" y="1138"/>
                  </a:cubicBezTo>
                  <a:cubicBezTo>
                    <a:pt x="3411" y="910"/>
                    <a:pt x="1592" y="1"/>
                    <a:pt x="1592" y="1"/>
                  </a:cubicBezTo>
                  <a:cubicBezTo>
                    <a:pt x="1592" y="1"/>
                    <a:pt x="1592" y="1"/>
                    <a:pt x="159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49"/>
            <p:cNvSpPr/>
            <p:nvPr/>
          </p:nvSpPr>
          <p:spPr>
            <a:xfrm>
              <a:off x="-877600" y="1328925"/>
              <a:ext cx="716475" cy="324100"/>
            </a:xfrm>
            <a:custGeom>
              <a:avLst/>
              <a:gdLst/>
              <a:ahLst/>
              <a:cxnLst/>
              <a:rect l="l" t="t" r="r" b="b"/>
              <a:pathLst>
                <a:path w="28659" h="12964" extrusionOk="0">
                  <a:moveTo>
                    <a:pt x="2048" y="1"/>
                  </a:moveTo>
                  <a:cubicBezTo>
                    <a:pt x="2048" y="1"/>
                    <a:pt x="0" y="911"/>
                    <a:pt x="1593" y="2048"/>
                  </a:cubicBezTo>
                  <a:cubicBezTo>
                    <a:pt x="3185" y="3186"/>
                    <a:pt x="3867" y="5687"/>
                    <a:pt x="3412" y="6596"/>
                  </a:cubicBezTo>
                  <a:cubicBezTo>
                    <a:pt x="3214" y="6990"/>
                    <a:pt x="3445" y="7085"/>
                    <a:pt x="3936" y="7085"/>
                  </a:cubicBezTo>
                  <a:cubicBezTo>
                    <a:pt x="4395" y="7085"/>
                    <a:pt x="5084" y="7001"/>
                    <a:pt x="5864" y="7001"/>
                  </a:cubicBezTo>
                  <a:cubicBezTo>
                    <a:pt x="6172" y="7001"/>
                    <a:pt x="6495" y="7014"/>
                    <a:pt x="6823" y="7051"/>
                  </a:cubicBezTo>
                  <a:cubicBezTo>
                    <a:pt x="8871" y="7278"/>
                    <a:pt x="12736" y="10236"/>
                    <a:pt x="14784" y="11373"/>
                  </a:cubicBezTo>
                  <a:cubicBezTo>
                    <a:pt x="16831" y="12508"/>
                    <a:pt x="19332" y="12964"/>
                    <a:pt x="22289" y="12964"/>
                  </a:cubicBezTo>
                  <a:cubicBezTo>
                    <a:pt x="25245" y="12964"/>
                    <a:pt x="28658" y="10236"/>
                    <a:pt x="25702" y="9553"/>
                  </a:cubicBezTo>
                  <a:cubicBezTo>
                    <a:pt x="22745" y="8871"/>
                    <a:pt x="19105" y="8416"/>
                    <a:pt x="19105" y="8416"/>
                  </a:cubicBezTo>
                  <a:cubicBezTo>
                    <a:pt x="19105" y="8416"/>
                    <a:pt x="14102" y="7734"/>
                    <a:pt x="10235" y="5460"/>
                  </a:cubicBezTo>
                  <a:cubicBezTo>
                    <a:pt x="6368" y="3186"/>
                    <a:pt x="5231" y="2730"/>
                    <a:pt x="4094" y="1820"/>
                  </a:cubicBezTo>
                  <a:cubicBezTo>
                    <a:pt x="2958" y="911"/>
                    <a:pt x="2048" y="1"/>
                    <a:pt x="204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49"/>
            <p:cNvSpPr/>
            <p:nvPr/>
          </p:nvSpPr>
          <p:spPr>
            <a:xfrm>
              <a:off x="-1049250" y="1419925"/>
              <a:ext cx="154575" cy="352075"/>
            </a:xfrm>
            <a:custGeom>
              <a:avLst/>
              <a:gdLst/>
              <a:ahLst/>
              <a:cxnLst/>
              <a:rect l="l" t="t" r="r" b="b"/>
              <a:pathLst>
                <a:path w="6183" h="14083" extrusionOk="0">
                  <a:moveTo>
                    <a:pt x="3455" y="1"/>
                  </a:moveTo>
                  <a:lnTo>
                    <a:pt x="3455" y="1"/>
                  </a:lnTo>
                  <a:cubicBezTo>
                    <a:pt x="3454" y="1"/>
                    <a:pt x="1800" y="665"/>
                    <a:pt x="608" y="1707"/>
                  </a:cubicBezTo>
                  <a:cubicBezTo>
                    <a:pt x="641" y="2344"/>
                    <a:pt x="661" y="2884"/>
                    <a:pt x="661" y="3222"/>
                  </a:cubicBezTo>
                  <a:lnTo>
                    <a:pt x="661" y="8294"/>
                  </a:lnTo>
                  <a:cubicBezTo>
                    <a:pt x="1281" y="9767"/>
                    <a:pt x="0" y="10942"/>
                    <a:pt x="498" y="12965"/>
                  </a:cubicBezTo>
                  <a:cubicBezTo>
                    <a:pt x="712" y="13834"/>
                    <a:pt x="1247" y="14082"/>
                    <a:pt x="1787" y="14082"/>
                  </a:cubicBezTo>
                  <a:cubicBezTo>
                    <a:pt x="2503" y="14082"/>
                    <a:pt x="3228" y="13647"/>
                    <a:pt x="3228" y="13647"/>
                  </a:cubicBezTo>
                  <a:cubicBezTo>
                    <a:pt x="3228" y="13647"/>
                    <a:pt x="3228" y="10235"/>
                    <a:pt x="2999" y="9325"/>
                  </a:cubicBezTo>
                  <a:cubicBezTo>
                    <a:pt x="2771" y="8415"/>
                    <a:pt x="3455" y="7051"/>
                    <a:pt x="4819" y="5687"/>
                  </a:cubicBezTo>
                  <a:cubicBezTo>
                    <a:pt x="6183" y="4321"/>
                    <a:pt x="4819" y="3639"/>
                    <a:pt x="3910" y="2729"/>
                  </a:cubicBezTo>
                  <a:cubicBezTo>
                    <a:pt x="3001" y="1820"/>
                    <a:pt x="3455" y="1"/>
                    <a:pt x="345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49"/>
            <p:cNvSpPr/>
            <p:nvPr/>
          </p:nvSpPr>
          <p:spPr>
            <a:xfrm>
              <a:off x="-1126475" y="785725"/>
              <a:ext cx="265950" cy="509475"/>
            </a:xfrm>
            <a:custGeom>
              <a:avLst/>
              <a:gdLst/>
              <a:ahLst/>
              <a:cxnLst/>
              <a:rect l="l" t="t" r="r" b="b"/>
              <a:pathLst>
                <a:path w="10638" h="20379" extrusionOk="0">
                  <a:moveTo>
                    <a:pt x="9535" y="1"/>
                  </a:moveTo>
                  <a:cubicBezTo>
                    <a:pt x="9465" y="250"/>
                    <a:pt x="9275" y="488"/>
                    <a:pt x="8823" y="578"/>
                  </a:cubicBezTo>
                  <a:cubicBezTo>
                    <a:pt x="7719" y="798"/>
                    <a:pt x="6618" y="1681"/>
                    <a:pt x="5956" y="2342"/>
                  </a:cubicBezTo>
                  <a:cubicBezTo>
                    <a:pt x="5294" y="3003"/>
                    <a:pt x="4412" y="3225"/>
                    <a:pt x="3529" y="3887"/>
                  </a:cubicBezTo>
                  <a:cubicBezTo>
                    <a:pt x="2648" y="4548"/>
                    <a:pt x="1103" y="5210"/>
                    <a:pt x="1103" y="6312"/>
                  </a:cubicBezTo>
                  <a:cubicBezTo>
                    <a:pt x="1103" y="7416"/>
                    <a:pt x="1324" y="10724"/>
                    <a:pt x="1324" y="10724"/>
                  </a:cubicBezTo>
                  <a:cubicBezTo>
                    <a:pt x="1324" y="10724"/>
                    <a:pt x="661" y="13813"/>
                    <a:pt x="882" y="14915"/>
                  </a:cubicBezTo>
                  <a:cubicBezTo>
                    <a:pt x="1103" y="16017"/>
                    <a:pt x="663" y="17562"/>
                    <a:pt x="663" y="17562"/>
                  </a:cubicBezTo>
                  <a:cubicBezTo>
                    <a:pt x="663" y="17562"/>
                    <a:pt x="1" y="18666"/>
                    <a:pt x="882" y="19327"/>
                  </a:cubicBezTo>
                  <a:cubicBezTo>
                    <a:pt x="1258" y="19608"/>
                    <a:pt x="1754" y="20010"/>
                    <a:pt x="2199" y="20379"/>
                  </a:cubicBezTo>
                  <a:cubicBezTo>
                    <a:pt x="2336" y="20027"/>
                    <a:pt x="2436" y="19628"/>
                    <a:pt x="2677" y="19228"/>
                  </a:cubicBezTo>
                  <a:cubicBezTo>
                    <a:pt x="3359" y="18090"/>
                    <a:pt x="2677" y="18090"/>
                    <a:pt x="2222" y="17407"/>
                  </a:cubicBezTo>
                  <a:cubicBezTo>
                    <a:pt x="1767" y="16725"/>
                    <a:pt x="2450" y="15588"/>
                    <a:pt x="3814" y="14906"/>
                  </a:cubicBezTo>
                  <a:cubicBezTo>
                    <a:pt x="5178" y="14224"/>
                    <a:pt x="3359" y="13313"/>
                    <a:pt x="2904" y="12176"/>
                  </a:cubicBezTo>
                  <a:cubicBezTo>
                    <a:pt x="2449" y="11039"/>
                    <a:pt x="4724" y="10584"/>
                    <a:pt x="4724" y="9902"/>
                  </a:cubicBezTo>
                  <a:cubicBezTo>
                    <a:pt x="4724" y="9220"/>
                    <a:pt x="4951" y="7627"/>
                    <a:pt x="5406" y="6490"/>
                  </a:cubicBezTo>
                  <a:cubicBezTo>
                    <a:pt x="5489" y="6283"/>
                    <a:pt x="5542" y="6189"/>
                    <a:pt x="5578" y="6189"/>
                  </a:cubicBezTo>
                  <a:cubicBezTo>
                    <a:pt x="5741" y="6189"/>
                    <a:pt x="5572" y="8083"/>
                    <a:pt x="6315" y="10130"/>
                  </a:cubicBezTo>
                  <a:cubicBezTo>
                    <a:pt x="6619" y="10964"/>
                    <a:pt x="7049" y="11242"/>
                    <a:pt x="7487" y="11242"/>
                  </a:cubicBezTo>
                  <a:cubicBezTo>
                    <a:pt x="8363" y="11242"/>
                    <a:pt x="9273" y="10130"/>
                    <a:pt x="9273" y="10130"/>
                  </a:cubicBezTo>
                  <a:lnTo>
                    <a:pt x="10637" y="1715"/>
                  </a:lnTo>
                  <a:lnTo>
                    <a:pt x="9535"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Flowchart: Alternate Process 2"/>
          <p:cNvSpPr/>
          <p:nvPr/>
        </p:nvSpPr>
        <p:spPr>
          <a:xfrm>
            <a:off x="1354169" y="1888299"/>
            <a:ext cx="5463131" cy="1857785"/>
          </a:xfrm>
          <a:prstGeom prst="flowChartAlternateProcess">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2434590" y="1139190"/>
            <a:ext cx="3390900" cy="584775"/>
          </a:xfrm>
          <a:prstGeom prst="rect">
            <a:avLst/>
          </a:prstGeom>
          <a:noFill/>
        </p:spPr>
        <p:txBody>
          <a:bodyPr wrap="square" rtlCol="0">
            <a:spAutoFit/>
          </a:bodyPr>
          <a:lstStyle/>
          <a:p>
            <a:r>
              <a:rPr lang="en-GB" sz="3200" b="1" dirty="0">
                <a:solidFill>
                  <a:schemeClr val="accent6">
                    <a:lumMod val="60000"/>
                    <a:lumOff val="40000"/>
                  </a:schemeClr>
                </a:solidFill>
                <a:effectLst>
                  <a:outerShdw blurRad="38100" dist="38100" dir="2700000" algn="tl">
                    <a:srgbClr val="000000">
                      <a:alpha val="43137"/>
                    </a:srgbClr>
                  </a:outerShdw>
                </a:effectLst>
              </a:rPr>
              <a:t>HOẠT ĐỘNG 1</a:t>
            </a:r>
            <a:endParaRPr lang="en-US" sz="3200" b="1" dirty="0">
              <a:solidFill>
                <a:schemeClr val="accent6">
                  <a:lumMod val="60000"/>
                  <a:lumOff val="40000"/>
                </a:schemeClr>
              </a:solidFill>
              <a:effectLst>
                <a:outerShdw blurRad="38100" dist="38100" dir="2700000" algn="tl">
                  <a:srgbClr val="000000">
                    <a:alpha val="43137"/>
                  </a:srgbClr>
                </a:outerShdw>
              </a:effectLst>
            </a:endParaRPr>
          </a:p>
        </p:txBody>
      </p:sp>
      <p:sp>
        <p:nvSpPr>
          <p:cNvPr id="5" name="TextBox 4"/>
          <p:cNvSpPr txBox="1"/>
          <p:nvPr/>
        </p:nvSpPr>
        <p:spPr>
          <a:xfrm>
            <a:off x="1390390" y="2236848"/>
            <a:ext cx="5426910" cy="1384995"/>
          </a:xfrm>
          <a:prstGeom prst="rect">
            <a:avLst/>
          </a:prstGeom>
          <a:noFill/>
        </p:spPr>
        <p:txBody>
          <a:bodyPr wrap="square" rtlCol="0">
            <a:spAutoFit/>
          </a:bodyPr>
          <a:lstStyle/>
          <a:p>
            <a:pPr algn="ctr"/>
            <a:r>
              <a:rPr lang="vi-VN" sz="2800" dirty="0"/>
              <a:t>Truyện kể về những tấm gương anh hùng trong chiến dịch Điện Biên Phủ 1954</a:t>
            </a:r>
            <a:endParaRPr lang="en-US" sz="2800" dirty="0"/>
          </a:p>
        </p:txBody>
      </p:sp>
    </p:spTree>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pic>
        <p:nvPicPr>
          <p:cNvPr id="4" name="Picture 3">
            <a:extLst>
              <a:ext uri="{FF2B5EF4-FFF2-40B4-BE49-F238E27FC236}">
                <a16:creationId xmlns:a16="http://schemas.microsoft.com/office/drawing/2014/main" xmlns="" id="{0EDD3575-2108-1A23-FEB0-3576B9DF799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617076"/>
            <a:ext cx="3702245" cy="2526424"/>
          </a:xfrm>
          <a:prstGeom prst="rect">
            <a:avLst/>
          </a:prstGeom>
        </p:spPr>
      </p:pic>
      <p:grpSp>
        <p:nvGrpSpPr>
          <p:cNvPr id="5" name="Group 4">
            <a:extLst>
              <a:ext uri="{FF2B5EF4-FFF2-40B4-BE49-F238E27FC236}">
                <a16:creationId xmlns:a16="http://schemas.microsoft.com/office/drawing/2014/main" xmlns="" id="{C563DDF4-4565-F798-37E4-A2619B92A211}"/>
              </a:ext>
            </a:extLst>
          </p:cNvPr>
          <p:cNvGrpSpPr/>
          <p:nvPr/>
        </p:nvGrpSpPr>
        <p:grpSpPr>
          <a:xfrm>
            <a:off x="2085272" y="127809"/>
            <a:ext cx="6698092" cy="1302068"/>
            <a:chOff x="5094515" y="1694137"/>
            <a:chExt cx="6844936" cy="4419699"/>
          </a:xfrm>
        </p:grpSpPr>
        <p:sp>
          <p:nvSpPr>
            <p:cNvPr id="6" name="Freeform 2">
              <a:extLst>
                <a:ext uri="{FF2B5EF4-FFF2-40B4-BE49-F238E27FC236}">
                  <a16:creationId xmlns:a16="http://schemas.microsoft.com/office/drawing/2014/main" xmlns="" id="{F3FD434A-48C4-AF60-57E2-C3FA9241C33B}"/>
                </a:ext>
              </a:extLst>
            </p:cNvPr>
            <p:cNvSpPr/>
            <p:nvPr/>
          </p:nvSpPr>
          <p:spPr>
            <a:xfrm>
              <a:off x="5094515" y="1694137"/>
              <a:ext cx="6844936" cy="4419699"/>
            </a:xfrm>
            <a:custGeom>
              <a:avLst/>
              <a:gdLst/>
              <a:ahLst/>
              <a:cxnLst/>
              <a:rect l="l" t="t" r="r" b="b"/>
              <a:pathLst>
                <a:path w="13400606" h="6298285">
                  <a:moveTo>
                    <a:pt x="0" y="0"/>
                  </a:moveTo>
                  <a:lnTo>
                    <a:pt x="13400606" y="0"/>
                  </a:lnTo>
                  <a:lnTo>
                    <a:pt x="13400606" y="6298286"/>
                  </a:lnTo>
                  <a:lnTo>
                    <a:pt x="0" y="6298286"/>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en-US"/>
            </a:p>
          </p:txBody>
        </p:sp>
        <p:sp>
          <p:nvSpPr>
            <p:cNvPr id="7" name="TextBox 8">
              <a:extLst>
                <a:ext uri="{FF2B5EF4-FFF2-40B4-BE49-F238E27FC236}">
                  <a16:creationId xmlns:a16="http://schemas.microsoft.com/office/drawing/2014/main" xmlns="" id="{E10EAB21-B08C-40A9-E26B-ED024E24A0A4}"/>
                </a:ext>
              </a:extLst>
            </p:cNvPr>
            <p:cNvSpPr txBox="1"/>
            <p:nvPr/>
          </p:nvSpPr>
          <p:spPr>
            <a:xfrm>
              <a:off x="5645779" y="2154312"/>
              <a:ext cx="5875661" cy="2925179"/>
            </a:xfrm>
            <a:prstGeom prst="rect">
              <a:avLst/>
            </a:prstGeom>
          </p:spPr>
          <p:txBody>
            <a:bodyPr wrap="square" lIns="0" tIns="0" rIns="0" bIns="0" rtlCol="0" anchor="t">
              <a:spAutoFit/>
            </a:bodyPr>
            <a:lstStyle/>
            <a:p>
              <a:pPr marL="0" marR="0" algn="just">
                <a:spcBef>
                  <a:spcPts val="0"/>
                </a:spcBef>
                <a:spcAft>
                  <a:spcPts val="0"/>
                </a:spcAft>
              </a:pPr>
              <a:r>
                <a:rPr lang="vi-VN" sz="2800" dirty="0">
                  <a:effectLst/>
                  <a:latin typeface="Cambria" panose="02040503050406030204" pitchFamily="18" charset="0"/>
                  <a:ea typeface="Cambria" panose="02040503050406030204" pitchFamily="18" charset="0"/>
                </a:rPr>
                <a:t>Nêu một số tên các anh hùng tiêu biểu trong chiến dịch Điện Biên Phủ</a:t>
              </a:r>
              <a:endParaRPr lang="en-US" sz="2800" dirty="0">
                <a:effectLst/>
                <a:latin typeface="Cambria" panose="02040503050406030204" pitchFamily="18" charset="0"/>
                <a:ea typeface="Cambria" panose="02040503050406030204" pitchFamily="18" charset="0"/>
              </a:endParaRPr>
            </a:p>
          </p:txBody>
        </p:sp>
      </p:grpSp>
      <p:grpSp>
        <p:nvGrpSpPr>
          <p:cNvPr id="8" name="Group 7">
            <a:extLst>
              <a:ext uri="{FF2B5EF4-FFF2-40B4-BE49-F238E27FC236}">
                <a16:creationId xmlns:a16="http://schemas.microsoft.com/office/drawing/2014/main" xmlns="" id="{BAE74DA4-F5AB-A8E5-99A9-81F2AB657F20}"/>
              </a:ext>
            </a:extLst>
          </p:cNvPr>
          <p:cNvGrpSpPr/>
          <p:nvPr/>
        </p:nvGrpSpPr>
        <p:grpSpPr>
          <a:xfrm>
            <a:off x="2219279" y="1728007"/>
            <a:ext cx="6532554" cy="1676499"/>
            <a:chOff x="5094515" y="1694137"/>
            <a:chExt cx="6844936" cy="4438501"/>
          </a:xfrm>
        </p:grpSpPr>
        <p:sp>
          <p:nvSpPr>
            <p:cNvPr id="9" name="Freeform 2">
              <a:extLst>
                <a:ext uri="{FF2B5EF4-FFF2-40B4-BE49-F238E27FC236}">
                  <a16:creationId xmlns:a16="http://schemas.microsoft.com/office/drawing/2014/main" xmlns="" id="{C8417ED4-24B1-BDD4-8961-CFA6DCEB8FF3}"/>
                </a:ext>
              </a:extLst>
            </p:cNvPr>
            <p:cNvSpPr/>
            <p:nvPr/>
          </p:nvSpPr>
          <p:spPr>
            <a:xfrm>
              <a:off x="5094515" y="1694137"/>
              <a:ext cx="6844936" cy="4419699"/>
            </a:xfrm>
            <a:custGeom>
              <a:avLst/>
              <a:gdLst/>
              <a:ahLst/>
              <a:cxnLst/>
              <a:rect l="l" t="t" r="r" b="b"/>
              <a:pathLst>
                <a:path w="13400606" h="6298285">
                  <a:moveTo>
                    <a:pt x="0" y="0"/>
                  </a:moveTo>
                  <a:lnTo>
                    <a:pt x="13400606" y="0"/>
                  </a:lnTo>
                  <a:lnTo>
                    <a:pt x="13400606" y="6298286"/>
                  </a:lnTo>
                  <a:lnTo>
                    <a:pt x="0" y="6298286"/>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endParaRPr lang="en-US"/>
            </a:p>
          </p:txBody>
        </p:sp>
        <p:sp>
          <p:nvSpPr>
            <p:cNvPr id="10" name="TextBox 8">
              <a:extLst>
                <a:ext uri="{FF2B5EF4-FFF2-40B4-BE49-F238E27FC236}">
                  <a16:creationId xmlns:a16="http://schemas.microsoft.com/office/drawing/2014/main" xmlns="" id="{5BDB4746-1BBB-848B-3322-12FA5747BA8E}"/>
                </a:ext>
              </a:extLst>
            </p:cNvPr>
            <p:cNvSpPr txBox="1"/>
            <p:nvPr/>
          </p:nvSpPr>
          <p:spPr>
            <a:xfrm>
              <a:off x="5645779" y="2154310"/>
              <a:ext cx="5875661" cy="3978328"/>
            </a:xfrm>
            <a:prstGeom prst="rect">
              <a:avLst/>
            </a:prstGeom>
          </p:spPr>
          <p:txBody>
            <a:bodyPr wrap="square" lIns="0" tIns="0" rIns="0" bIns="0" rtlCol="0" anchor="t">
              <a:spAutoFit/>
            </a:bodyPr>
            <a:lstStyle/>
            <a:p>
              <a:pPr marL="0" marR="0" algn="just">
                <a:spcBef>
                  <a:spcPts val="0"/>
                </a:spcBef>
                <a:spcAft>
                  <a:spcPts val="0"/>
                </a:spcAft>
              </a:pPr>
              <a:r>
                <a:rPr lang="vi-VN" sz="2800" dirty="0">
                  <a:effectLst/>
                  <a:latin typeface="Cambria" panose="02040503050406030204" pitchFamily="18" charset="0"/>
                  <a:ea typeface="Cambria" panose="02040503050406030204" pitchFamily="18" charset="0"/>
                </a:rPr>
                <a:t>Giới thiệu câu chuyện về 1 trong các anh hùng Điện Biên Phủ mà em biết và đã tìm hiểu.</a:t>
              </a:r>
              <a:endParaRPr lang="en-US" sz="2800" dirty="0">
                <a:effectLst/>
                <a:latin typeface="Cambria" panose="02040503050406030204" pitchFamily="18" charset="0"/>
                <a:ea typeface="Cambria" panose="02040503050406030204" pitchFamily="18"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randombar(horizont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xmlns="" id="{42A4FC2C-047E-45A5-965D-8E1E3BF09BC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1143" y="0"/>
            <a:ext cx="9141714"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buClrTx/>
            </a:pPr>
            <a:endParaRPr lang="en-US" sz="1350">
              <a:solidFill>
                <a:prstClr val="white"/>
              </a:solidFill>
              <a:latin typeface="Aptos" panose="02110004020202020204"/>
            </a:endParaRPr>
          </a:p>
        </p:txBody>
      </p:sp>
      <p:pic>
        <p:nvPicPr>
          <p:cNvPr id="9" name="Content Placeholder 8" descr="A yellow wood floor with blue sky and clouds&#10;&#10;Description automatically generated">
            <a:extLst>
              <a:ext uri="{FF2B5EF4-FFF2-40B4-BE49-F238E27FC236}">
                <a16:creationId xmlns:a16="http://schemas.microsoft.com/office/drawing/2014/main" xmlns="" id="{299181C5-90B5-B6BC-D6D9-1EF693CB0ACB}"/>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19"/>
          <a:stretch/>
        </p:blipFill>
        <p:spPr>
          <a:xfrm>
            <a:off x="-1128" y="961"/>
            <a:ext cx="9143985" cy="5142539"/>
          </a:xfrm>
          <a:prstGeom prst="rect">
            <a:avLst/>
          </a:prstGeom>
        </p:spPr>
      </p:pic>
      <p:sp>
        <p:nvSpPr>
          <p:cNvPr id="2" name="Freeform 13">
            <a:extLst>
              <a:ext uri="{FF2B5EF4-FFF2-40B4-BE49-F238E27FC236}">
                <a16:creationId xmlns:a16="http://schemas.microsoft.com/office/drawing/2014/main" xmlns="" id="{BDB6E45E-9FED-6185-3A2A-1F7472155D13}"/>
              </a:ext>
            </a:extLst>
          </p:cNvPr>
          <p:cNvSpPr/>
          <p:nvPr/>
        </p:nvSpPr>
        <p:spPr>
          <a:xfrm>
            <a:off x="655909" y="1505577"/>
            <a:ext cx="2203877" cy="4138558"/>
          </a:xfrm>
          <a:custGeom>
            <a:avLst/>
            <a:gdLst/>
            <a:ahLst/>
            <a:cxnLst/>
            <a:rect l="l" t="t" r="r" b="b"/>
            <a:pathLst>
              <a:path w="1244794" h="2278799">
                <a:moveTo>
                  <a:pt x="0" y="0"/>
                </a:moveTo>
                <a:lnTo>
                  <a:pt x="1244794" y="0"/>
                </a:lnTo>
                <a:lnTo>
                  <a:pt x="1244794" y="2278798"/>
                </a:lnTo>
                <a:lnTo>
                  <a:pt x="0" y="2278798"/>
                </a:lnTo>
                <a:lnTo>
                  <a:pt x="0" y="0"/>
                </a:lnTo>
                <a:close/>
              </a:path>
            </a:pathLst>
          </a:custGeom>
          <a:blipFill>
            <a:blip r:embed="rId3"/>
            <a:stretch>
              <a:fillRect/>
            </a:stretch>
          </a:blipFill>
        </p:spPr>
        <p:txBody>
          <a:bodyPr/>
          <a:lstStyle/>
          <a:p>
            <a:pPr defTabSz="685800">
              <a:buClrTx/>
              <a:defRPr/>
            </a:pPr>
            <a:endParaRPr lang="vi-VN" sz="1350" kern="1200">
              <a:solidFill>
                <a:prstClr val="black"/>
              </a:solidFill>
              <a:latin typeface="Arial" panose="020B0604020202020204" pitchFamily="34" charset="0"/>
              <a:ea typeface="+mn-ea"/>
              <a:cs typeface="+mn-cs"/>
            </a:endParaRPr>
          </a:p>
        </p:txBody>
      </p:sp>
      <p:sp>
        <p:nvSpPr>
          <p:cNvPr id="3" name="Freeform 19">
            <a:extLst>
              <a:ext uri="{FF2B5EF4-FFF2-40B4-BE49-F238E27FC236}">
                <a16:creationId xmlns:a16="http://schemas.microsoft.com/office/drawing/2014/main" xmlns="" id="{179B0EA8-B546-DA7F-57C0-4AEEBC9410B1}"/>
              </a:ext>
            </a:extLst>
          </p:cNvPr>
          <p:cNvSpPr/>
          <p:nvPr/>
        </p:nvSpPr>
        <p:spPr>
          <a:xfrm>
            <a:off x="3008419" y="1"/>
            <a:ext cx="4672541" cy="3491540"/>
          </a:xfrm>
          <a:custGeom>
            <a:avLst/>
            <a:gdLst/>
            <a:ahLst/>
            <a:cxnLst/>
            <a:rect l="l" t="t" r="r" b="b"/>
            <a:pathLst>
              <a:path w="3749862" h="2517095">
                <a:moveTo>
                  <a:pt x="0" y="0"/>
                </a:moveTo>
                <a:lnTo>
                  <a:pt x="3749862" y="0"/>
                </a:lnTo>
                <a:lnTo>
                  <a:pt x="3749862" y="2517095"/>
                </a:lnTo>
                <a:lnTo>
                  <a:pt x="0" y="2517095"/>
                </a:lnTo>
                <a:lnTo>
                  <a:pt x="0" y="0"/>
                </a:lnTo>
                <a:close/>
              </a:path>
            </a:pathLst>
          </a:custGeom>
          <a:blipFill>
            <a:blip r:embed="rId4"/>
            <a:stretch>
              <a:fillRect/>
            </a:stretch>
          </a:blipFill>
        </p:spPr>
        <p:txBody>
          <a:bodyPr/>
          <a:lstStyle/>
          <a:p>
            <a:pPr defTabSz="685800">
              <a:buClrTx/>
              <a:defRPr/>
            </a:pPr>
            <a:endParaRPr lang="vi-VN" sz="1350" kern="1200">
              <a:solidFill>
                <a:prstClr val="black"/>
              </a:solidFill>
              <a:latin typeface="Arial" panose="020B0604020202020204" pitchFamily="34" charset="0"/>
              <a:ea typeface="+mn-ea"/>
              <a:cs typeface="+mn-cs"/>
            </a:endParaRPr>
          </a:p>
        </p:txBody>
      </p:sp>
      <p:pic>
        <p:nvPicPr>
          <p:cNvPr id="8" name="Picture 7">
            <a:extLst>
              <a:ext uri="{FF2B5EF4-FFF2-40B4-BE49-F238E27FC236}">
                <a16:creationId xmlns:a16="http://schemas.microsoft.com/office/drawing/2014/main" xmlns="" id="{B9B9F80B-660B-B63D-B0E0-CD2CE0025CC9}"/>
              </a:ext>
            </a:extLst>
          </p:cNvPr>
          <p:cNvPicPr>
            <a:picLocks noChangeAspect="1"/>
          </p:cNvPicPr>
          <p:nvPr/>
        </p:nvPicPr>
        <p:blipFill>
          <a:blip r:embed="rId5"/>
          <a:stretch>
            <a:fillRect/>
          </a:stretch>
        </p:blipFill>
        <p:spPr>
          <a:xfrm>
            <a:off x="3395417" y="778556"/>
            <a:ext cx="3773751" cy="2280102"/>
          </a:xfrm>
          <a:prstGeom prst="rect">
            <a:avLst/>
          </a:prstGeom>
        </p:spPr>
      </p:pic>
    </p:spTree>
    <p:extLst>
      <p:ext uri="{BB962C8B-B14F-4D97-AF65-F5344CB8AC3E}">
        <p14:creationId xmlns:p14="http://schemas.microsoft.com/office/powerpoint/2010/main" val="183813456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12" name="Rounded Rectangle 11"/>
          <p:cNvSpPr/>
          <p:nvPr/>
        </p:nvSpPr>
        <p:spPr>
          <a:xfrm>
            <a:off x="71247" y="121920"/>
            <a:ext cx="7013758" cy="5212365"/>
          </a:xfrm>
          <a:prstGeom prst="roundRect">
            <a:avLst/>
          </a:prstGeom>
          <a:solidFill>
            <a:schemeClr val="bg1">
              <a:alpha val="49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hangingPunct="1">
              <a:lnSpc>
                <a:spcPct val="120000"/>
              </a:lnSpc>
              <a:defRPr/>
            </a:pPr>
            <a:endParaRPr lang="en-US" sz="2600" dirty="0">
              <a:solidFill>
                <a:schemeClr val="tx1"/>
              </a:solidFill>
            </a:endParaRPr>
          </a:p>
        </p:txBody>
      </p:sp>
      <p:sp>
        <p:nvSpPr>
          <p:cNvPr id="443" name="Google Shape;443;p44"/>
          <p:cNvSpPr/>
          <p:nvPr/>
        </p:nvSpPr>
        <p:spPr>
          <a:xfrm>
            <a:off x="4108141" y="1331870"/>
            <a:ext cx="747900" cy="30300"/>
          </a:xfrm>
          <a:prstGeom prst="roundRect">
            <a:avLst>
              <a:gd name="adj" fmla="val 50000"/>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44" name="Google Shape;444;p44"/>
          <p:cNvGrpSpPr/>
          <p:nvPr/>
        </p:nvGrpSpPr>
        <p:grpSpPr>
          <a:xfrm rot="505744">
            <a:off x="6408578" y="1847858"/>
            <a:ext cx="3250787" cy="3265807"/>
            <a:chOff x="2765500" y="2418675"/>
            <a:chExt cx="1990725" cy="2112375"/>
          </a:xfrm>
        </p:grpSpPr>
        <p:sp>
          <p:nvSpPr>
            <p:cNvPr id="445" name="Google Shape;445;p44"/>
            <p:cNvSpPr/>
            <p:nvPr/>
          </p:nvSpPr>
          <p:spPr>
            <a:xfrm>
              <a:off x="2765500" y="2419075"/>
              <a:ext cx="1122050" cy="1088775"/>
            </a:xfrm>
            <a:custGeom>
              <a:avLst/>
              <a:gdLst/>
              <a:ahLst/>
              <a:cxnLst/>
              <a:rect l="l" t="t" r="r" b="b"/>
              <a:pathLst>
                <a:path w="44882" h="43551" extrusionOk="0">
                  <a:moveTo>
                    <a:pt x="36262" y="0"/>
                  </a:moveTo>
                  <a:cubicBezTo>
                    <a:pt x="36262" y="0"/>
                    <a:pt x="12975" y="7466"/>
                    <a:pt x="16175" y="10843"/>
                  </a:cubicBezTo>
                  <a:cubicBezTo>
                    <a:pt x="19374" y="14220"/>
                    <a:pt x="0" y="18131"/>
                    <a:pt x="3556" y="20975"/>
                  </a:cubicBezTo>
                  <a:cubicBezTo>
                    <a:pt x="7110" y="23819"/>
                    <a:pt x="1423" y="27197"/>
                    <a:pt x="1423" y="27197"/>
                  </a:cubicBezTo>
                  <a:lnTo>
                    <a:pt x="7465" y="43551"/>
                  </a:lnTo>
                  <a:cubicBezTo>
                    <a:pt x="7465" y="43551"/>
                    <a:pt x="15819" y="41416"/>
                    <a:pt x="12264" y="38573"/>
                  </a:cubicBezTo>
                  <a:cubicBezTo>
                    <a:pt x="8710" y="35730"/>
                    <a:pt x="29240" y="33417"/>
                    <a:pt x="26040" y="30040"/>
                  </a:cubicBezTo>
                  <a:cubicBezTo>
                    <a:pt x="22841" y="26663"/>
                    <a:pt x="44882" y="20263"/>
                    <a:pt x="44882" y="20263"/>
                  </a:cubicBezTo>
                  <a:lnTo>
                    <a:pt x="36262" y="0"/>
                  </a:lnTo>
                  <a:close/>
                </a:path>
              </a:pathLst>
            </a:custGeom>
            <a:solidFill>
              <a:srgbClr val="C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44"/>
            <p:cNvSpPr/>
            <p:nvPr/>
          </p:nvSpPr>
          <p:spPr>
            <a:xfrm>
              <a:off x="3022425" y="3215075"/>
              <a:ext cx="1733800" cy="1315975"/>
            </a:xfrm>
            <a:custGeom>
              <a:avLst/>
              <a:gdLst/>
              <a:ahLst/>
              <a:cxnLst/>
              <a:rect l="l" t="t" r="r" b="b"/>
              <a:pathLst>
                <a:path w="69352" h="52639" extrusionOk="0">
                  <a:moveTo>
                    <a:pt x="42839" y="9060"/>
                  </a:moveTo>
                  <a:cubicBezTo>
                    <a:pt x="43002" y="9481"/>
                    <a:pt x="43226" y="9755"/>
                    <a:pt x="43226" y="9755"/>
                  </a:cubicBezTo>
                  <a:lnTo>
                    <a:pt x="43226" y="10525"/>
                  </a:lnTo>
                  <a:cubicBezTo>
                    <a:pt x="43205" y="10522"/>
                    <a:pt x="43184" y="10521"/>
                    <a:pt x="43161" y="10521"/>
                  </a:cubicBezTo>
                  <a:cubicBezTo>
                    <a:pt x="42130" y="10521"/>
                    <a:pt x="38989" y="13140"/>
                    <a:pt x="37018" y="14879"/>
                  </a:cubicBezTo>
                  <a:lnTo>
                    <a:pt x="41302" y="10344"/>
                  </a:lnTo>
                  <a:cubicBezTo>
                    <a:pt x="41323" y="10320"/>
                    <a:pt x="41346" y="10298"/>
                    <a:pt x="41372" y="10277"/>
                  </a:cubicBezTo>
                  <a:cubicBezTo>
                    <a:pt x="41591" y="10095"/>
                    <a:pt x="42730" y="9153"/>
                    <a:pt x="42783" y="9085"/>
                  </a:cubicBezTo>
                  <a:cubicBezTo>
                    <a:pt x="42800" y="9073"/>
                    <a:pt x="42819" y="9065"/>
                    <a:pt x="42839" y="9060"/>
                  </a:cubicBezTo>
                  <a:close/>
                  <a:moveTo>
                    <a:pt x="29077" y="15137"/>
                  </a:moveTo>
                  <a:lnTo>
                    <a:pt x="29985" y="16335"/>
                  </a:lnTo>
                  <a:lnTo>
                    <a:pt x="29147" y="16688"/>
                  </a:lnTo>
                  <a:cubicBezTo>
                    <a:pt x="28977" y="16760"/>
                    <a:pt x="28822" y="16859"/>
                    <a:pt x="28686" y="16984"/>
                  </a:cubicBezTo>
                  <a:lnTo>
                    <a:pt x="26575" y="18918"/>
                  </a:lnTo>
                  <a:lnTo>
                    <a:pt x="28857" y="15412"/>
                  </a:lnTo>
                  <a:lnTo>
                    <a:pt x="29077" y="15137"/>
                  </a:lnTo>
                  <a:close/>
                  <a:moveTo>
                    <a:pt x="53980" y="18731"/>
                  </a:moveTo>
                  <a:lnTo>
                    <a:pt x="55579" y="19220"/>
                  </a:lnTo>
                  <a:cubicBezTo>
                    <a:pt x="55579" y="19220"/>
                    <a:pt x="54783" y="19518"/>
                    <a:pt x="53791" y="19887"/>
                  </a:cubicBezTo>
                  <a:cubicBezTo>
                    <a:pt x="53894" y="19317"/>
                    <a:pt x="53980" y="18731"/>
                    <a:pt x="53980" y="18731"/>
                  </a:cubicBezTo>
                  <a:close/>
                  <a:moveTo>
                    <a:pt x="25794" y="20116"/>
                  </a:moveTo>
                  <a:lnTo>
                    <a:pt x="24915" y="21961"/>
                  </a:lnTo>
                  <a:cubicBezTo>
                    <a:pt x="24676" y="22461"/>
                    <a:pt x="24293" y="22878"/>
                    <a:pt x="23814" y="23158"/>
                  </a:cubicBezTo>
                  <a:lnTo>
                    <a:pt x="25794" y="20116"/>
                  </a:lnTo>
                  <a:close/>
                  <a:moveTo>
                    <a:pt x="47272" y="16600"/>
                  </a:moveTo>
                  <a:cubicBezTo>
                    <a:pt x="48152" y="16600"/>
                    <a:pt x="50692" y="17694"/>
                    <a:pt x="50692" y="17694"/>
                  </a:cubicBezTo>
                  <a:lnTo>
                    <a:pt x="49033" y="18228"/>
                  </a:lnTo>
                  <a:cubicBezTo>
                    <a:pt x="48837" y="18081"/>
                    <a:pt x="48628" y="18022"/>
                    <a:pt x="48419" y="18022"/>
                  </a:cubicBezTo>
                  <a:cubicBezTo>
                    <a:pt x="47623" y="18022"/>
                    <a:pt x="46841" y="18879"/>
                    <a:pt x="46841" y="18879"/>
                  </a:cubicBezTo>
                  <a:lnTo>
                    <a:pt x="47018" y="21012"/>
                  </a:lnTo>
                  <a:cubicBezTo>
                    <a:pt x="47018" y="21012"/>
                    <a:pt x="47729" y="21249"/>
                    <a:pt x="48150" y="21249"/>
                  </a:cubicBezTo>
                  <a:cubicBezTo>
                    <a:pt x="48361" y="21249"/>
                    <a:pt x="48499" y="21190"/>
                    <a:pt x="48440" y="21012"/>
                  </a:cubicBezTo>
                  <a:cubicBezTo>
                    <a:pt x="48295" y="20576"/>
                    <a:pt x="49061" y="20536"/>
                    <a:pt x="49345" y="20536"/>
                  </a:cubicBezTo>
                  <a:cubicBezTo>
                    <a:pt x="49408" y="20536"/>
                    <a:pt x="49448" y="20538"/>
                    <a:pt x="49448" y="20538"/>
                  </a:cubicBezTo>
                  <a:cubicBezTo>
                    <a:pt x="49448" y="20538"/>
                    <a:pt x="50156" y="20255"/>
                    <a:pt x="51047" y="19798"/>
                  </a:cubicBezTo>
                  <a:lnTo>
                    <a:pt x="51047" y="20833"/>
                  </a:lnTo>
                  <a:cubicBezTo>
                    <a:pt x="50692" y="21075"/>
                    <a:pt x="49969" y="21251"/>
                    <a:pt x="49891" y="21263"/>
                  </a:cubicBezTo>
                  <a:cubicBezTo>
                    <a:pt x="49625" y="21308"/>
                    <a:pt x="46158" y="25174"/>
                    <a:pt x="46158" y="25174"/>
                  </a:cubicBezTo>
                  <a:lnTo>
                    <a:pt x="44487" y="26690"/>
                  </a:lnTo>
                  <a:cubicBezTo>
                    <a:pt x="42625" y="24372"/>
                    <a:pt x="40264" y="22141"/>
                    <a:pt x="40264" y="22141"/>
                  </a:cubicBezTo>
                  <a:cubicBezTo>
                    <a:pt x="40264" y="22141"/>
                    <a:pt x="41745" y="20955"/>
                    <a:pt x="42990" y="20836"/>
                  </a:cubicBezTo>
                  <a:cubicBezTo>
                    <a:pt x="44234" y="20717"/>
                    <a:pt x="46485" y="16865"/>
                    <a:pt x="47077" y="16629"/>
                  </a:cubicBezTo>
                  <a:cubicBezTo>
                    <a:pt x="47126" y="16609"/>
                    <a:pt x="47193" y="16600"/>
                    <a:pt x="47272" y="16600"/>
                  </a:cubicBezTo>
                  <a:close/>
                  <a:moveTo>
                    <a:pt x="54425" y="27663"/>
                  </a:moveTo>
                  <a:lnTo>
                    <a:pt x="59802" y="29307"/>
                  </a:lnTo>
                  <a:lnTo>
                    <a:pt x="59623" y="31218"/>
                  </a:lnTo>
                  <a:lnTo>
                    <a:pt x="54425" y="27663"/>
                  </a:lnTo>
                  <a:close/>
                  <a:moveTo>
                    <a:pt x="32330" y="20010"/>
                  </a:moveTo>
                  <a:cubicBezTo>
                    <a:pt x="32335" y="20044"/>
                    <a:pt x="32338" y="20064"/>
                    <a:pt x="32338" y="20064"/>
                  </a:cubicBezTo>
                  <a:cubicBezTo>
                    <a:pt x="31742" y="22333"/>
                    <a:pt x="31976" y="23994"/>
                    <a:pt x="32440" y="25170"/>
                  </a:cubicBezTo>
                  <a:lnTo>
                    <a:pt x="30240" y="32448"/>
                  </a:lnTo>
                  <a:lnTo>
                    <a:pt x="29796" y="33174"/>
                  </a:lnTo>
                  <a:lnTo>
                    <a:pt x="27299" y="28023"/>
                  </a:lnTo>
                  <a:cubicBezTo>
                    <a:pt x="27014" y="27436"/>
                    <a:pt x="27088" y="26740"/>
                    <a:pt x="27488" y="26226"/>
                  </a:cubicBezTo>
                  <a:lnTo>
                    <a:pt x="32330" y="20010"/>
                  </a:lnTo>
                  <a:close/>
                  <a:moveTo>
                    <a:pt x="12605" y="43339"/>
                  </a:moveTo>
                  <a:lnTo>
                    <a:pt x="12594" y="43350"/>
                  </a:lnTo>
                  <a:lnTo>
                    <a:pt x="13038" y="43854"/>
                  </a:lnTo>
                  <a:lnTo>
                    <a:pt x="9078" y="47187"/>
                  </a:lnTo>
                  <a:cubicBezTo>
                    <a:pt x="9059" y="47109"/>
                    <a:pt x="9021" y="47035"/>
                    <a:pt x="8971" y="46972"/>
                  </a:cubicBezTo>
                  <a:lnTo>
                    <a:pt x="8382" y="46706"/>
                  </a:lnTo>
                  <a:cubicBezTo>
                    <a:pt x="8216" y="46631"/>
                    <a:pt x="8131" y="46444"/>
                    <a:pt x="8183" y="46270"/>
                  </a:cubicBezTo>
                  <a:lnTo>
                    <a:pt x="8591" y="44921"/>
                  </a:lnTo>
                  <a:cubicBezTo>
                    <a:pt x="8625" y="44808"/>
                    <a:pt x="8690" y="44709"/>
                    <a:pt x="8779" y="44634"/>
                  </a:cubicBezTo>
                  <a:lnTo>
                    <a:pt x="9324" y="44174"/>
                  </a:lnTo>
                  <a:lnTo>
                    <a:pt x="10188" y="45196"/>
                  </a:lnTo>
                  <a:lnTo>
                    <a:pt x="12605" y="43339"/>
                  </a:lnTo>
                  <a:close/>
                  <a:moveTo>
                    <a:pt x="38719" y="1"/>
                  </a:moveTo>
                  <a:cubicBezTo>
                    <a:pt x="38421" y="1"/>
                    <a:pt x="38130" y="149"/>
                    <a:pt x="37960" y="418"/>
                  </a:cubicBezTo>
                  <a:lnTo>
                    <a:pt x="37518" y="1113"/>
                  </a:lnTo>
                  <a:cubicBezTo>
                    <a:pt x="37472" y="1186"/>
                    <a:pt x="37417" y="1251"/>
                    <a:pt x="37352" y="1308"/>
                  </a:cubicBezTo>
                  <a:lnTo>
                    <a:pt x="36295" y="2232"/>
                  </a:lnTo>
                  <a:cubicBezTo>
                    <a:pt x="36123" y="2382"/>
                    <a:pt x="36015" y="2592"/>
                    <a:pt x="35992" y="2820"/>
                  </a:cubicBezTo>
                  <a:lnTo>
                    <a:pt x="35943" y="3299"/>
                  </a:lnTo>
                  <a:cubicBezTo>
                    <a:pt x="35922" y="3526"/>
                    <a:pt x="35814" y="3734"/>
                    <a:pt x="35643" y="3885"/>
                  </a:cubicBezTo>
                  <a:lnTo>
                    <a:pt x="28799" y="9903"/>
                  </a:lnTo>
                  <a:lnTo>
                    <a:pt x="27643" y="8866"/>
                  </a:lnTo>
                  <a:lnTo>
                    <a:pt x="28109" y="8445"/>
                  </a:lnTo>
                  <a:cubicBezTo>
                    <a:pt x="28389" y="8079"/>
                    <a:pt x="28167" y="7547"/>
                    <a:pt x="27710" y="7487"/>
                  </a:cubicBezTo>
                  <a:lnTo>
                    <a:pt x="26017" y="7267"/>
                  </a:lnTo>
                  <a:cubicBezTo>
                    <a:pt x="25921" y="7254"/>
                    <a:pt x="25825" y="7248"/>
                    <a:pt x="25729" y="7248"/>
                  </a:cubicBezTo>
                  <a:cubicBezTo>
                    <a:pt x="25236" y="7248"/>
                    <a:pt x="24754" y="7411"/>
                    <a:pt x="24360" y="7716"/>
                  </a:cubicBezTo>
                  <a:lnTo>
                    <a:pt x="24023" y="7977"/>
                  </a:lnTo>
                  <a:cubicBezTo>
                    <a:pt x="23540" y="8352"/>
                    <a:pt x="23253" y="8924"/>
                    <a:pt x="23244" y="9535"/>
                  </a:cubicBezTo>
                  <a:lnTo>
                    <a:pt x="23241" y="9766"/>
                  </a:lnTo>
                  <a:cubicBezTo>
                    <a:pt x="23233" y="10272"/>
                    <a:pt x="23418" y="10764"/>
                    <a:pt x="23756" y="11139"/>
                  </a:cubicBezTo>
                  <a:lnTo>
                    <a:pt x="25124" y="12658"/>
                  </a:lnTo>
                  <a:lnTo>
                    <a:pt x="24217" y="13135"/>
                  </a:lnTo>
                  <a:cubicBezTo>
                    <a:pt x="24034" y="13231"/>
                    <a:pt x="23868" y="13358"/>
                    <a:pt x="23728" y="13510"/>
                  </a:cubicBezTo>
                  <a:lnTo>
                    <a:pt x="21398" y="16038"/>
                  </a:lnTo>
                  <a:cubicBezTo>
                    <a:pt x="21238" y="16212"/>
                    <a:pt x="21111" y="16415"/>
                    <a:pt x="21028" y="16637"/>
                  </a:cubicBezTo>
                  <a:lnTo>
                    <a:pt x="19964" y="19460"/>
                  </a:lnTo>
                  <a:cubicBezTo>
                    <a:pt x="19682" y="20209"/>
                    <a:pt x="19124" y="20822"/>
                    <a:pt x="18404" y="21171"/>
                  </a:cubicBezTo>
                  <a:lnTo>
                    <a:pt x="17846" y="21441"/>
                  </a:lnTo>
                  <a:cubicBezTo>
                    <a:pt x="17769" y="21479"/>
                    <a:pt x="17686" y="21497"/>
                    <a:pt x="17604" y="21497"/>
                  </a:cubicBezTo>
                  <a:cubicBezTo>
                    <a:pt x="17470" y="21497"/>
                    <a:pt x="17337" y="21448"/>
                    <a:pt x="17234" y="21355"/>
                  </a:cubicBezTo>
                  <a:lnTo>
                    <a:pt x="17179" y="21307"/>
                  </a:lnTo>
                  <a:cubicBezTo>
                    <a:pt x="17023" y="21165"/>
                    <a:pt x="16821" y="21088"/>
                    <a:pt x="16612" y="21088"/>
                  </a:cubicBezTo>
                  <a:cubicBezTo>
                    <a:pt x="16597" y="21088"/>
                    <a:pt x="16582" y="21089"/>
                    <a:pt x="16567" y="21090"/>
                  </a:cubicBezTo>
                  <a:lnTo>
                    <a:pt x="15564" y="21143"/>
                  </a:lnTo>
                  <a:cubicBezTo>
                    <a:pt x="15349" y="21154"/>
                    <a:pt x="15146" y="21246"/>
                    <a:pt x="14997" y="21402"/>
                  </a:cubicBezTo>
                  <a:lnTo>
                    <a:pt x="12580" y="23920"/>
                  </a:lnTo>
                  <a:cubicBezTo>
                    <a:pt x="12454" y="24051"/>
                    <a:pt x="12381" y="24223"/>
                    <a:pt x="12375" y="24405"/>
                  </a:cubicBezTo>
                  <a:lnTo>
                    <a:pt x="12323" y="25879"/>
                  </a:lnTo>
                  <a:cubicBezTo>
                    <a:pt x="12308" y="26295"/>
                    <a:pt x="12643" y="26642"/>
                    <a:pt x="13059" y="26642"/>
                  </a:cubicBezTo>
                  <a:lnTo>
                    <a:pt x="13889" y="26642"/>
                  </a:lnTo>
                  <a:cubicBezTo>
                    <a:pt x="14108" y="26642"/>
                    <a:pt x="14287" y="26815"/>
                    <a:pt x="14293" y="27034"/>
                  </a:cubicBezTo>
                  <a:lnTo>
                    <a:pt x="14370" y="29431"/>
                  </a:lnTo>
                  <a:cubicBezTo>
                    <a:pt x="14388" y="30035"/>
                    <a:pt x="14221" y="30630"/>
                    <a:pt x="13891" y="31134"/>
                  </a:cubicBezTo>
                  <a:lnTo>
                    <a:pt x="10996" y="35555"/>
                  </a:lnTo>
                  <a:cubicBezTo>
                    <a:pt x="10442" y="36402"/>
                    <a:pt x="9783" y="37174"/>
                    <a:pt x="9034" y="37856"/>
                  </a:cubicBezTo>
                  <a:lnTo>
                    <a:pt x="2456" y="43848"/>
                  </a:lnTo>
                  <a:lnTo>
                    <a:pt x="2689" y="44229"/>
                  </a:lnTo>
                  <a:lnTo>
                    <a:pt x="268" y="45648"/>
                  </a:lnTo>
                  <a:cubicBezTo>
                    <a:pt x="74" y="45760"/>
                    <a:pt x="1" y="46004"/>
                    <a:pt x="100" y="46204"/>
                  </a:cubicBezTo>
                  <a:lnTo>
                    <a:pt x="1909" y="49861"/>
                  </a:lnTo>
                  <a:cubicBezTo>
                    <a:pt x="2020" y="50087"/>
                    <a:pt x="2250" y="50231"/>
                    <a:pt x="2502" y="50231"/>
                  </a:cubicBezTo>
                  <a:cubicBezTo>
                    <a:pt x="2509" y="50231"/>
                    <a:pt x="2516" y="50231"/>
                    <a:pt x="2523" y="50231"/>
                  </a:cubicBezTo>
                  <a:cubicBezTo>
                    <a:pt x="2945" y="50219"/>
                    <a:pt x="3582" y="50202"/>
                    <a:pt x="3964" y="50199"/>
                  </a:cubicBezTo>
                  <a:cubicBezTo>
                    <a:pt x="4229" y="50197"/>
                    <a:pt x="4468" y="50037"/>
                    <a:pt x="4570" y="49792"/>
                  </a:cubicBezTo>
                  <a:cubicBezTo>
                    <a:pt x="4673" y="49546"/>
                    <a:pt x="4620" y="49263"/>
                    <a:pt x="4434" y="49073"/>
                  </a:cubicBezTo>
                  <a:lnTo>
                    <a:pt x="3748" y="48830"/>
                  </a:lnTo>
                  <a:cubicBezTo>
                    <a:pt x="3554" y="48763"/>
                    <a:pt x="3440" y="48560"/>
                    <a:pt x="3483" y="48359"/>
                  </a:cubicBezTo>
                  <a:lnTo>
                    <a:pt x="3812" y="46804"/>
                  </a:lnTo>
                  <a:cubicBezTo>
                    <a:pt x="3839" y="46676"/>
                    <a:pt x="3903" y="46558"/>
                    <a:pt x="3995" y="46465"/>
                  </a:cubicBezTo>
                  <a:lnTo>
                    <a:pt x="4564" y="45896"/>
                  </a:lnTo>
                  <a:lnTo>
                    <a:pt x="5631" y="46963"/>
                  </a:lnTo>
                  <a:lnTo>
                    <a:pt x="6253" y="46394"/>
                  </a:lnTo>
                  <a:lnTo>
                    <a:pt x="6678" y="47478"/>
                  </a:lnTo>
                  <a:cubicBezTo>
                    <a:pt x="6762" y="47693"/>
                    <a:pt x="6965" y="47839"/>
                    <a:pt x="7194" y="47851"/>
                  </a:cubicBezTo>
                  <a:cubicBezTo>
                    <a:pt x="7499" y="47868"/>
                    <a:pt x="7930" y="47893"/>
                    <a:pt x="8262" y="47916"/>
                  </a:cubicBezTo>
                  <a:cubicBezTo>
                    <a:pt x="8127" y="48116"/>
                    <a:pt x="8118" y="48376"/>
                    <a:pt x="8234" y="48587"/>
                  </a:cubicBezTo>
                  <a:lnTo>
                    <a:pt x="10161" y="52012"/>
                  </a:lnTo>
                  <a:cubicBezTo>
                    <a:pt x="10292" y="52245"/>
                    <a:pt x="10531" y="52398"/>
                    <a:pt x="10797" y="52420"/>
                  </a:cubicBezTo>
                  <a:lnTo>
                    <a:pt x="13447" y="52637"/>
                  </a:lnTo>
                  <a:cubicBezTo>
                    <a:pt x="13466" y="52638"/>
                    <a:pt x="13485" y="52639"/>
                    <a:pt x="13504" y="52639"/>
                  </a:cubicBezTo>
                  <a:cubicBezTo>
                    <a:pt x="13846" y="52639"/>
                    <a:pt x="14144" y="52391"/>
                    <a:pt x="14199" y="52047"/>
                  </a:cubicBezTo>
                  <a:cubicBezTo>
                    <a:pt x="14258" y="51685"/>
                    <a:pt x="14029" y="51338"/>
                    <a:pt x="13672" y="51251"/>
                  </a:cubicBezTo>
                  <a:lnTo>
                    <a:pt x="13191" y="51132"/>
                  </a:lnTo>
                  <a:cubicBezTo>
                    <a:pt x="12919" y="51065"/>
                    <a:pt x="12717" y="50840"/>
                    <a:pt x="12681" y="50563"/>
                  </a:cubicBezTo>
                  <a:lnTo>
                    <a:pt x="12496" y="49186"/>
                  </a:lnTo>
                  <a:cubicBezTo>
                    <a:pt x="12465" y="48944"/>
                    <a:pt x="12553" y="48702"/>
                    <a:pt x="12733" y="48538"/>
                  </a:cubicBezTo>
                  <a:lnTo>
                    <a:pt x="13026" y="48273"/>
                  </a:lnTo>
                  <a:lnTo>
                    <a:pt x="13813" y="49997"/>
                  </a:lnTo>
                  <a:cubicBezTo>
                    <a:pt x="13911" y="50213"/>
                    <a:pt x="14110" y="50366"/>
                    <a:pt x="14344" y="50406"/>
                  </a:cubicBezTo>
                  <a:lnTo>
                    <a:pt x="16669" y="50796"/>
                  </a:lnTo>
                  <a:cubicBezTo>
                    <a:pt x="16703" y="50802"/>
                    <a:pt x="16738" y="50805"/>
                    <a:pt x="16772" y="50805"/>
                  </a:cubicBezTo>
                  <a:cubicBezTo>
                    <a:pt x="17054" y="50805"/>
                    <a:pt x="17308" y="50613"/>
                    <a:pt x="17378" y="50332"/>
                  </a:cubicBezTo>
                  <a:cubicBezTo>
                    <a:pt x="17457" y="50015"/>
                    <a:pt x="17281" y="49691"/>
                    <a:pt x="16972" y="49587"/>
                  </a:cubicBezTo>
                  <a:lnTo>
                    <a:pt x="16556" y="49446"/>
                  </a:lnTo>
                  <a:cubicBezTo>
                    <a:pt x="16321" y="49368"/>
                    <a:pt x="16158" y="49153"/>
                    <a:pt x="16147" y="48906"/>
                  </a:cubicBezTo>
                  <a:lnTo>
                    <a:pt x="16088" y="47674"/>
                  </a:lnTo>
                  <a:cubicBezTo>
                    <a:pt x="16077" y="47458"/>
                    <a:pt x="16174" y="47251"/>
                    <a:pt x="16345" y="47120"/>
                  </a:cubicBezTo>
                  <a:lnTo>
                    <a:pt x="18834" y="45216"/>
                  </a:lnTo>
                  <a:lnTo>
                    <a:pt x="19323" y="45680"/>
                  </a:lnTo>
                  <a:lnTo>
                    <a:pt x="25583" y="40075"/>
                  </a:lnTo>
                  <a:lnTo>
                    <a:pt x="24202" y="42342"/>
                  </a:lnTo>
                  <a:lnTo>
                    <a:pt x="25627" y="42627"/>
                  </a:lnTo>
                  <a:cubicBezTo>
                    <a:pt x="25137" y="43218"/>
                    <a:pt x="24411" y="44091"/>
                    <a:pt x="24087" y="44476"/>
                  </a:cubicBezTo>
                  <a:cubicBezTo>
                    <a:pt x="23832" y="44779"/>
                    <a:pt x="23739" y="45188"/>
                    <a:pt x="23837" y="45572"/>
                  </a:cubicBezTo>
                  <a:lnTo>
                    <a:pt x="26044" y="47972"/>
                  </a:lnTo>
                  <a:lnTo>
                    <a:pt x="28880" y="48094"/>
                  </a:lnTo>
                  <a:cubicBezTo>
                    <a:pt x="29056" y="48092"/>
                    <a:pt x="29191" y="47934"/>
                    <a:pt x="29163" y="47760"/>
                  </a:cubicBezTo>
                  <a:cubicBezTo>
                    <a:pt x="29118" y="47481"/>
                    <a:pt x="28862" y="47090"/>
                    <a:pt x="27881" y="46846"/>
                  </a:cubicBezTo>
                  <a:lnTo>
                    <a:pt x="26814" y="44653"/>
                  </a:lnTo>
                  <a:lnTo>
                    <a:pt x="27754" y="43053"/>
                  </a:lnTo>
                  <a:lnTo>
                    <a:pt x="29244" y="43350"/>
                  </a:lnTo>
                  <a:lnTo>
                    <a:pt x="34517" y="32922"/>
                  </a:lnTo>
                  <a:lnTo>
                    <a:pt x="36180" y="28743"/>
                  </a:lnTo>
                  <a:lnTo>
                    <a:pt x="39707" y="31028"/>
                  </a:lnTo>
                  <a:lnTo>
                    <a:pt x="37737" y="32816"/>
                  </a:lnTo>
                  <a:cubicBezTo>
                    <a:pt x="37415" y="33107"/>
                    <a:pt x="37177" y="33471"/>
                    <a:pt x="37020" y="33876"/>
                  </a:cubicBezTo>
                  <a:lnTo>
                    <a:pt x="35844" y="36939"/>
                  </a:lnTo>
                  <a:cubicBezTo>
                    <a:pt x="35551" y="37700"/>
                    <a:pt x="35065" y="38373"/>
                    <a:pt x="34434" y="38890"/>
                  </a:cubicBezTo>
                  <a:lnTo>
                    <a:pt x="32418" y="40541"/>
                  </a:lnTo>
                  <a:lnTo>
                    <a:pt x="33344" y="41465"/>
                  </a:lnTo>
                  <a:lnTo>
                    <a:pt x="31122" y="42967"/>
                  </a:lnTo>
                  <a:cubicBezTo>
                    <a:pt x="30598" y="43319"/>
                    <a:pt x="30475" y="44038"/>
                    <a:pt x="30851" y="44547"/>
                  </a:cubicBezTo>
                  <a:cubicBezTo>
                    <a:pt x="31330" y="45193"/>
                    <a:pt x="31941" y="46020"/>
                    <a:pt x="32281" y="46483"/>
                  </a:cubicBezTo>
                  <a:cubicBezTo>
                    <a:pt x="32448" y="46708"/>
                    <a:pt x="32702" y="46852"/>
                    <a:pt x="32982" y="46875"/>
                  </a:cubicBezTo>
                  <a:lnTo>
                    <a:pt x="35148" y="47057"/>
                  </a:lnTo>
                  <a:cubicBezTo>
                    <a:pt x="35157" y="47057"/>
                    <a:pt x="35167" y="47058"/>
                    <a:pt x="35176" y="47058"/>
                  </a:cubicBezTo>
                  <a:cubicBezTo>
                    <a:pt x="35343" y="47058"/>
                    <a:pt x="35489" y="46937"/>
                    <a:pt x="35517" y="46769"/>
                  </a:cubicBezTo>
                  <a:cubicBezTo>
                    <a:pt x="35546" y="46592"/>
                    <a:pt x="35434" y="46422"/>
                    <a:pt x="35261" y="46379"/>
                  </a:cubicBezTo>
                  <a:lnTo>
                    <a:pt x="34747" y="46250"/>
                  </a:lnTo>
                  <a:cubicBezTo>
                    <a:pt x="34394" y="46163"/>
                    <a:pt x="34132" y="45866"/>
                    <a:pt x="34088" y="45506"/>
                  </a:cubicBezTo>
                  <a:lnTo>
                    <a:pt x="34013" y="44881"/>
                  </a:lnTo>
                  <a:cubicBezTo>
                    <a:pt x="33994" y="44722"/>
                    <a:pt x="34023" y="44562"/>
                    <a:pt x="34095" y="44420"/>
                  </a:cubicBezTo>
                  <a:lnTo>
                    <a:pt x="34650" y="43350"/>
                  </a:lnTo>
                  <a:lnTo>
                    <a:pt x="35761" y="44282"/>
                  </a:lnTo>
                  <a:lnTo>
                    <a:pt x="37006" y="43438"/>
                  </a:lnTo>
                  <a:lnTo>
                    <a:pt x="38940" y="41914"/>
                  </a:lnTo>
                  <a:lnTo>
                    <a:pt x="38424" y="43860"/>
                  </a:lnTo>
                  <a:cubicBezTo>
                    <a:pt x="38336" y="44185"/>
                    <a:pt x="38581" y="44594"/>
                    <a:pt x="38917" y="44594"/>
                  </a:cubicBezTo>
                  <a:lnTo>
                    <a:pt x="43961" y="44594"/>
                  </a:lnTo>
                  <a:cubicBezTo>
                    <a:pt x="44346" y="44594"/>
                    <a:pt x="44549" y="44054"/>
                    <a:pt x="44301" y="43760"/>
                  </a:cubicBezTo>
                  <a:cubicBezTo>
                    <a:pt x="43445" y="42737"/>
                    <a:pt x="40975" y="42713"/>
                    <a:pt x="40975" y="42713"/>
                  </a:cubicBezTo>
                  <a:lnTo>
                    <a:pt x="41805" y="40054"/>
                  </a:lnTo>
                  <a:lnTo>
                    <a:pt x="42456" y="40103"/>
                  </a:lnTo>
                  <a:cubicBezTo>
                    <a:pt x="42456" y="40103"/>
                    <a:pt x="42828" y="39302"/>
                    <a:pt x="43357" y="38165"/>
                  </a:cubicBezTo>
                  <a:lnTo>
                    <a:pt x="47197" y="33008"/>
                  </a:lnTo>
                  <a:cubicBezTo>
                    <a:pt x="47349" y="32804"/>
                    <a:pt x="47581" y="32697"/>
                    <a:pt x="47816" y="32697"/>
                  </a:cubicBezTo>
                  <a:cubicBezTo>
                    <a:pt x="47983" y="32697"/>
                    <a:pt x="48151" y="32751"/>
                    <a:pt x="48292" y="32862"/>
                  </a:cubicBezTo>
                  <a:lnTo>
                    <a:pt x="53243" y="33767"/>
                  </a:lnTo>
                  <a:cubicBezTo>
                    <a:pt x="53296" y="33777"/>
                    <a:pt x="53310" y="33848"/>
                    <a:pt x="53261" y="33876"/>
                  </a:cubicBezTo>
                  <a:lnTo>
                    <a:pt x="48292" y="36684"/>
                  </a:lnTo>
                  <a:lnTo>
                    <a:pt x="49092" y="37351"/>
                  </a:lnTo>
                  <a:lnTo>
                    <a:pt x="47483" y="37390"/>
                  </a:lnTo>
                  <a:cubicBezTo>
                    <a:pt x="47341" y="37394"/>
                    <a:pt x="47202" y="37417"/>
                    <a:pt x="47067" y="37460"/>
                  </a:cubicBezTo>
                  <a:lnTo>
                    <a:pt x="46640" y="37596"/>
                  </a:lnTo>
                  <a:cubicBezTo>
                    <a:pt x="45909" y="37830"/>
                    <a:pt x="45474" y="38581"/>
                    <a:pt x="45635" y="39331"/>
                  </a:cubicBezTo>
                  <a:cubicBezTo>
                    <a:pt x="45657" y="39431"/>
                    <a:pt x="45670" y="39503"/>
                    <a:pt x="45670" y="39529"/>
                  </a:cubicBezTo>
                  <a:cubicBezTo>
                    <a:pt x="45670" y="39662"/>
                    <a:pt x="48737" y="42417"/>
                    <a:pt x="48870" y="42462"/>
                  </a:cubicBezTo>
                  <a:cubicBezTo>
                    <a:pt x="48983" y="42500"/>
                    <a:pt x="51607" y="42633"/>
                    <a:pt x="52413" y="42673"/>
                  </a:cubicBezTo>
                  <a:cubicBezTo>
                    <a:pt x="52417" y="42673"/>
                    <a:pt x="52420" y="42673"/>
                    <a:pt x="52423" y="42673"/>
                  </a:cubicBezTo>
                  <a:cubicBezTo>
                    <a:pt x="52558" y="42673"/>
                    <a:pt x="52675" y="42573"/>
                    <a:pt x="52691" y="42438"/>
                  </a:cubicBezTo>
                  <a:cubicBezTo>
                    <a:pt x="52709" y="42300"/>
                    <a:pt x="52617" y="42170"/>
                    <a:pt x="52481" y="42141"/>
                  </a:cubicBezTo>
                  <a:lnTo>
                    <a:pt x="51492" y="41929"/>
                  </a:lnTo>
                  <a:lnTo>
                    <a:pt x="51049" y="41222"/>
                  </a:lnTo>
                  <a:cubicBezTo>
                    <a:pt x="50823" y="40857"/>
                    <a:pt x="50996" y="40375"/>
                    <a:pt x="51403" y="40240"/>
                  </a:cubicBezTo>
                  <a:lnTo>
                    <a:pt x="52159" y="39396"/>
                  </a:lnTo>
                  <a:lnTo>
                    <a:pt x="58779" y="37128"/>
                  </a:lnTo>
                  <a:lnTo>
                    <a:pt x="58738" y="40448"/>
                  </a:lnTo>
                  <a:cubicBezTo>
                    <a:pt x="58737" y="40611"/>
                    <a:pt x="58619" y="40748"/>
                    <a:pt x="58459" y="40773"/>
                  </a:cubicBezTo>
                  <a:lnTo>
                    <a:pt x="58371" y="40789"/>
                  </a:lnTo>
                  <a:cubicBezTo>
                    <a:pt x="58152" y="40825"/>
                    <a:pt x="58029" y="41060"/>
                    <a:pt x="58125" y="41260"/>
                  </a:cubicBezTo>
                  <a:lnTo>
                    <a:pt x="58336" y="41705"/>
                  </a:lnTo>
                  <a:cubicBezTo>
                    <a:pt x="58711" y="42228"/>
                    <a:pt x="58332" y="42485"/>
                    <a:pt x="58023" y="42600"/>
                  </a:cubicBezTo>
                  <a:cubicBezTo>
                    <a:pt x="57983" y="42615"/>
                    <a:pt x="57943" y="42622"/>
                    <a:pt x="57903" y="42622"/>
                  </a:cubicBezTo>
                  <a:cubicBezTo>
                    <a:pt x="57774" y="42622"/>
                    <a:pt x="57653" y="42549"/>
                    <a:pt x="57597" y="42426"/>
                  </a:cubicBezTo>
                  <a:lnTo>
                    <a:pt x="57387" y="41959"/>
                  </a:lnTo>
                  <a:cubicBezTo>
                    <a:pt x="57332" y="41837"/>
                    <a:pt x="57212" y="41761"/>
                    <a:pt x="57082" y="41761"/>
                  </a:cubicBezTo>
                  <a:cubicBezTo>
                    <a:pt x="57057" y="41761"/>
                    <a:pt x="57032" y="41764"/>
                    <a:pt x="57007" y="41770"/>
                  </a:cubicBezTo>
                  <a:cubicBezTo>
                    <a:pt x="56851" y="41806"/>
                    <a:pt x="56743" y="41948"/>
                    <a:pt x="56750" y="42108"/>
                  </a:cubicBezTo>
                  <a:lnTo>
                    <a:pt x="56774" y="42798"/>
                  </a:lnTo>
                  <a:cubicBezTo>
                    <a:pt x="56777" y="42894"/>
                    <a:pt x="56822" y="42984"/>
                    <a:pt x="56896" y="43045"/>
                  </a:cubicBezTo>
                  <a:lnTo>
                    <a:pt x="57859" y="43829"/>
                  </a:lnTo>
                  <a:cubicBezTo>
                    <a:pt x="57919" y="43877"/>
                    <a:pt x="57994" y="43904"/>
                    <a:pt x="58071" y="43904"/>
                  </a:cubicBezTo>
                  <a:cubicBezTo>
                    <a:pt x="58091" y="43904"/>
                    <a:pt x="58112" y="43902"/>
                    <a:pt x="58132" y="43898"/>
                  </a:cubicBezTo>
                  <a:lnTo>
                    <a:pt x="60183" y="43504"/>
                  </a:lnTo>
                  <a:cubicBezTo>
                    <a:pt x="60264" y="43488"/>
                    <a:pt x="60341" y="43447"/>
                    <a:pt x="60386" y="43378"/>
                  </a:cubicBezTo>
                  <a:cubicBezTo>
                    <a:pt x="60881" y="42628"/>
                    <a:pt x="61312" y="38861"/>
                    <a:pt x="61312" y="38861"/>
                  </a:cubicBezTo>
                  <a:lnTo>
                    <a:pt x="61783" y="38213"/>
                  </a:lnTo>
                  <a:cubicBezTo>
                    <a:pt x="61939" y="37999"/>
                    <a:pt x="62025" y="37740"/>
                    <a:pt x="62027" y="37475"/>
                  </a:cubicBezTo>
                  <a:lnTo>
                    <a:pt x="62068" y="33173"/>
                  </a:lnTo>
                  <a:lnTo>
                    <a:pt x="63824" y="31084"/>
                  </a:lnTo>
                  <a:cubicBezTo>
                    <a:pt x="64940" y="29756"/>
                    <a:pt x="65177" y="27898"/>
                    <a:pt x="64430" y="26333"/>
                  </a:cubicBezTo>
                  <a:lnTo>
                    <a:pt x="64412" y="26296"/>
                  </a:lnTo>
                  <a:lnTo>
                    <a:pt x="65311" y="25262"/>
                  </a:lnTo>
                  <a:lnTo>
                    <a:pt x="65978" y="25840"/>
                  </a:lnTo>
                  <a:lnTo>
                    <a:pt x="67045" y="24730"/>
                  </a:lnTo>
                  <a:lnTo>
                    <a:pt x="67655" y="25182"/>
                  </a:lnTo>
                  <a:cubicBezTo>
                    <a:pt x="67774" y="25270"/>
                    <a:pt x="67910" y="25311"/>
                    <a:pt x="68043" y="25311"/>
                  </a:cubicBezTo>
                  <a:cubicBezTo>
                    <a:pt x="68323" y="25311"/>
                    <a:pt x="68592" y="25130"/>
                    <a:pt x="68674" y="24830"/>
                  </a:cubicBezTo>
                  <a:lnTo>
                    <a:pt x="68690" y="24773"/>
                  </a:lnTo>
                  <a:lnTo>
                    <a:pt x="69138" y="23612"/>
                  </a:lnTo>
                  <a:cubicBezTo>
                    <a:pt x="69336" y="23099"/>
                    <a:pt x="69352" y="22534"/>
                    <a:pt x="69181" y="22011"/>
                  </a:cubicBezTo>
                  <a:lnTo>
                    <a:pt x="68955" y="21322"/>
                  </a:lnTo>
                  <a:cubicBezTo>
                    <a:pt x="68783" y="20796"/>
                    <a:pt x="68434" y="20346"/>
                    <a:pt x="67966" y="20049"/>
                  </a:cubicBezTo>
                  <a:lnTo>
                    <a:pt x="67511" y="19761"/>
                  </a:lnTo>
                  <a:cubicBezTo>
                    <a:pt x="67118" y="19512"/>
                    <a:pt x="66675" y="19390"/>
                    <a:pt x="66235" y="19390"/>
                  </a:cubicBezTo>
                  <a:cubicBezTo>
                    <a:pt x="65636" y="19390"/>
                    <a:pt x="65041" y="19615"/>
                    <a:pt x="64584" y="20053"/>
                  </a:cubicBezTo>
                  <a:lnTo>
                    <a:pt x="62419" y="22126"/>
                  </a:lnTo>
                  <a:lnTo>
                    <a:pt x="60734" y="18598"/>
                  </a:lnTo>
                  <a:lnTo>
                    <a:pt x="53795" y="14659"/>
                  </a:lnTo>
                  <a:cubicBezTo>
                    <a:pt x="53611" y="14555"/>
                    <a:pt x="53408" y="14504"/>
                    <a:pt x="53206" y="14504"/>
                  </a:cubicBezTo>
                  <a:cubicBezTo>
                    <a:pt x="52912" y="14504"/>
                    <a:pt x="52621" y="14613"/>
                    <a:pt x="52394" y="14822"/>
                  </a:cubicBezTo>
                  <a:cubicBezTo>
                    <a:pt x="51280" y="14394"/>
                    <a:pt x="50059" y="13999"/>
                    <a:pt x="49565" y="13368"/>
                  </a:cubicBezTo>
                  <a:cubicBezTo>
                    <a:pt x="48499" y="12005"/>
                    <a:pt x="47728" y="11176"/>
                    <a:pt x="47728" y="11176"/>
                  </a:cubicBezTo>
                  <a:lnTo>
                    <a:pt x="47611" y="10169"/>
                  </a:lnTo>
                  <a:lnTo>
                    <a:pt x="48440" y="10110"/>
                  </a:lnTo>
                  <a:lnTo>
                    <a:pt x="48499" y="9398"/>
                  </a:lnTo>
                  <a:cubicBezTo>
                    <a:pt x="50277" y="8451"/>
                    <a:pt x="49506" y="7503"/>
                    <a:pt x="48085" y="6674"/>
                  </a:cubicBezTo>
                  <a:cubicBezTo>
                    <a:pt x="47279" y="6204"/>
                    <a:pt x="46352" y="5793"/>
                    <a:pt x="45430" y="5793"/>
                  </a:cubicBezTo>
                  <a:cubicBezTo>
                    <a:pt x="44797" y="5793"/>
                    <a:pt x="44166" y="5987"/>
                    <a:pt x="43580" y="6488"/>
                  </a:cubicBezTo>
                  <a:cubicBezTo>
                    <a:pt x="43510" y="6434"/>
                    <a:pt x="43431" y="6375"/>
                    <a:pt x="43351" y="6317"/>
                  </a:cubicBezTo>
                  <a:cubicBezTo>
                    <a:pt x="43209" y="6213"/>
                    <a:pt x="43044" y="6163"/>
                    <a:pt x="42880" y="6163"/>
                  </a:cubicBezTo>
                  <a:cubicBezTo>
                    <a:pt x="42639" y="6163"/>
                    <a:pt x="42402" y="6272"/>
                    <a:pt x="42245" y="6478"/>
                  </a:cubicBezTo>
                  <a:lnTo>
                    <a:pt x="41804" y="7059"/>
                  </a:lnTo>
                  <a:cubicBezTo>
                    <a:pt x="41758" y="7120"/>
                    <a:pt x="41703" y="7173"/>
                    <a:pt x="41641" y="7219"/>
                  </a:cubicBezTo>
                  <a:lnTo>
                    <a:pt x="40637" y="7958"/>
                  </a:lnTo>
                  <a:cubicBezTo>
                    <a:pt x="40475" y="8077"/>
                    <a:pt x="40363" y="8255"/>
                    <a:pt x="40327" y="8454"/>
                  </a:cubicBezTo>
                  <a:lnTo>
                    <a:pt x="40248" y="8874"/>
                  </a:lnTo>
                  <a:cubicBezTo>
                    <a:pt x="40212" y="9072"/>
                    <a:pt x="40100" y="9249"/>
                    <a:pt x="39938" y="9369"/>
                  </a:cubicBezTo>
                  <a:lnTo>
                    <a:pt x="33438" y="14174"/>
                  </a:lnTo>
                  <a:lnTo>
                    <a:pt x="32495" y="13172"/>
                  </a:lnTo>
                  <a:lnTo>
                    <a:pt x="32937" y="12836"/>
                  </a:lnTo>
                  <a:cubicBezTo>
                    <a:pt x="33213" y="12533"/>
                    <a:pt x="33056" y="12045"/>
                    <a:pt x="32656" y="11959"/>
                  </a:cubicBezTo>
                  <a:lnTo>
                    <a:pt x="31761" y="11764"/>
                  </a:lnTo>
                  <a:lnTo>
                    <a:pt x="37267" y="4850"/>
                  </a:lnTo>
                  <a:cubicBezTo>
                    <a:pt x="37289" y="4822"/>
                    <a:pt x="37314" y="4795"/>
                    <a:pt x="37339" y="4770"/>
                  </a:cubicBezTo>
                  <a:cubicBezTo>
                    <a:pt x="37569" y="4544"/>
                    <a:pt x="38759" y="3377"/>
                    <a:pt x="38812" y="3295"/>
                  </a:cubicBezTo>
                  <a:cubicBezTo>
                    <a:pt x="38845" y="3247"/>
                    <a:pt x="39234" y="3143"/>
                    <a:pt x="39574" y="3060"/>
                  </a:cubicBezTo>
                  <a:cubicBezTo>
                    <a:pt x="40075" y="2935"/>
                    <a:pt x="40369" y="2416"/>
                    <a:pt x="40218" y="1923"/>
                  </a:cubicBezTo>
                  <a:cubicBezTo>
                    <a:pt x="40082" y="1484"/>
                    <a:pt x="39811" y="607"/>
                    <a:pt x="39790" y="542"/>
                  </a:cubicBezTo>
                  <a:cubicBezTo>
                    <a:pt x="39776" y="500"/>
                    <a:pt x="39491" y="319"/>
                    <a:pt x="39186" y="132"/>
                  </a:cubicBezTo>
                  <a:cubicBezTo>
                    <a:pt x="39040" y="43"/>
                    <a:pt x="38879" y="1"/>
                    <a:pt x="3871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44"/>
            <p:cNvSpPr/>
            <p:nvPr/>
          </p:nvSpPr>
          <p:spPr>
            <a:xfrm>
              <a:off x="3655900" y="2418675"/>
              <a:ext cx="867700" cy="1960525"/>
            </a:xfrm>
            <a:custGeom>
              <a:avLst/>
              <a:gdLst/>
              <a:ahLst/>
              <a:cxnLst/>
              <a:rect l="l" t="t" r="r" b="b"/>
              <a:pathLst>
                <a:path w="34708" h="78421" extrusionOk="0">
                  <a:moveTo>
                    <a:pt x="715" y="1"/>
                  </a:moveTo>
                  <a:cubicBezTo>
                    <a:pt x="374" y="1"/>
                    <a:pt x="0" y="391"/>
                    <a:pt x="185" y="819"/>
                  </a:cubicBezTo>
                  <a:lnTo>
                    <a:pt x="11490" y="26978"/>
                  </a:lnTo>
                  <a:lnTo>
                    <a:pt x="29492" y="68632"/>
                  </a:lnTo>
                  <a:lnTo>
                    <a:pt x="33603" y="78141"/>
                  </a:lnTo>
                  <a:cubicBezTo>
                    <a:pt x="33688" y="78339"/>
                    <a:pt x="33837" y="78421"/>
                    <a:pt x="33993" y="78421"/>
                  </a:cubicBezTo>
                  <a:cubicBezTo>
                    <a:pt x="34334" y="78421"/>
                    <a:pt x="34708" y="78031"/>
                    <a:pt x="34523" y="77603"/>
                  </a:cubicBezTo>
                  <a:cubicBezTo>
                    <a:pt x="30755" y="68883"/>
                    <a:pt x="26986" y="60164"/>
                    <a:pt x="23217" y="51445"/>
                  </a:cubicBezTo>
                  <a:cubicBezTo>
                    <a:pt x="17216" y="37560"/>
                    <a:pt x="11217" y="23675"/>
                    <a:pt x="5216" y="9790"/>
                  </a:cubicBezTo>
                  <a:lnTo>
                    <a:pt x="1106" y="281"/>
                  </a:lnTo>
                  <a:cubicBezTo>
                    <a:pt x="1021" y="83"/>
                    <a:pt x="872" y="1"/>
                    <a:pt x="71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 name="TextBox 3"/>
          <p:cNvSpPr txBox="1"/>
          <p:nvPr/>
        </p:nvSpPr>
        <p:spPr>
          <a:xfrm>
            <a:off x="147192" y="363952"/>
            <a:ext cx="6547675" cy="4035272"/>
          </a:xfrm>
          <a:prstGeom prst="rect">
            <a:avLst/>
          </a:prstGeom>
          <a:noFill/>
        </p:spPr>
        <p:txBody>
          <a:bodyPr wrap="square" rtlCol="0">
            <a:spAutoFit/>
          </a:bodyPr>
          <a:lstStyle/>
          <a:p>
            <a:pPr algn="just">
              <a:lnSpc>
                <a:spcPct val="120000"/>
              </a:lnSpc>
            </a:pPr>
            <a:r>
              <a:rPr lang="en-US" sz="2700" dirty="0">
                <a:latin typeface="Arial (Body)"/>
              </a:rPr>
              <a:t>   </a:t>
            </a:r>
            <a:r>
              <a:rPr lang="vi-VN" sz="2700" dirty="0">
                <a:latin typeface="Arial (Body)"/>
              </a:rPr>
              <a:t>Để giành được chiến thắng Điện Biên Phủ năm 1954 cả dân tộc đã phải hy sinh, mất mát rất to lớn. Những câu chuyện trong bài học mới chỉ giới thiệu một số tấm gương tiêu biểu. Ngoài ra, còn rất nhiều câu chuyện tấm gương anh hùng khác góp phần làm nên chiến thắng các em có thể về nhà tìm hiểu thêm.</a:t>
            </a:r>
          </a:p>
        </p:txBody>
      </p:sp>
      <p:sp>
        <p:nvSpPr>
          <p:cNvPr id="448" name="Google Shape;448;p44"/>
          <p:cNvSpPr/>
          <p:nvPr/>
        </p:nvSpPr>
        <p:spPr>
          <a:xfrm>
            <a:off x="-367400" y="4477625"/>
            <a:ext cx="9511143" cy="856661"/>
          </a:xfrm>
          <a:custGeom>
            <a:avLst/>
            <a:gdLst/>
            <a:ahLst/>
            <a:cxnLst/>
            <a:rect l="l" t="t" r="r" b="b"/>
            <a:pathLst>
              <a:path w="199082" h="43847" extrusionOk="0">
                <a:moveTo>
                  <a:pt x="110561" y="1"/>
                </a:moveTo>
                <a:lnTo>
                  <a:pt x="105659" y="5564"/>
                </a:lnTo>
                <a:lnTo>
                  <a:pt x="102541" y="6840"/>
                </a:lnTo>
                <a:lnTo>
                  <a:pt x="95155" y="6163"/>
                </a:lnTo>
                <a:lnTo>
                  <a:pt x="87543" y="11253"/>
                </a:lnTo>
                <a:lnTo>
                  <a:pt x="84171" y="11502"/>
                </a:lnTo>
                <a:lnTo>
                  <a:pt x="81602" y="7670"/>
                </a:lnTo>
                <a:lnTo>
                  <a:pt x="75266" y="8950"/>
                </a:lnTo>
                <a:lnTo>
                  <a:pt x="59325" y="17080"/>
                </a:lnTo>
                <a:cubicBezTo>
                  <a:pt x="59325" y="17080"/>
                  <a:pt x="56221" y="17238"/>
                  <a:pt x="52308" y="17238"/>
                </a:cubicBezTo>
                <a:cubicBezTo>
                  <a:pt x="47832" y="17238"/>
                  <a:pt x="42296" y="17031"/>
                  <a:pt x="39135" y="16146"/>
                </a:cubicBezTo>
                <a:cubicBezTo>
                  <a:pt x="33210" y="14487"/>
                  <a:pt x="711" y="13510"/>
                  <a:pt x="0" y="13272"/>
                </a:cubicBezTo>
                <a:lnTo>
                  <a:pt x="0" y="13272"/>
                </a:lnTo>
                <a:lnTo>
                  <a:pt x="1778" y="42425"/>
                </a:lnTo>
                <a:lnTo>
                  <a:pt x="199082" y="43847"/>
                </a:lnTo>
                <a:lnTo>
                  <a:pt x="199082" y="14931"/>
                </a:lnTo>
                <a:lnTo>
                  <a:pt x="178522" y="15643"/>
                </a:lnTo>
                <a:lnTo>
                  <a:pt x="165072" y="17538"/>
                </a:lnTo>
                <a:lnTo>
                  <a:pt x="159858" y="11614"/>
                </a:lnTo>
                <a:lnTo>
                  <a:pt x="149430" y="11376"/>
                </a:lnTo>
                <a:lnTo>
                  <a:pt x="144453" y="4977"/>
                </a:lnTo>
                <a:lnTo>
                  <a:pt x="137223" y="3674"/>
                </a:lnTo>
                <a:lnTo>
                  <a:pt x="128337" y="3674"/>
                </a:lnTo>
                <a:lnTo>
                  <a:pt x="125859" y="1279"/>
                </a:lnTo>
                <a:cubicBezTo>
                  <a:pt x="125859" y="1279"/>
                  <a:pt x="119343" y="1873"/>
                  <a:pt x="115940" y="1873"/>
                </a:cubicBezTo>
                <a:cubicBezTo>
                  <a:pt x="115262" y="1873"/>
                  <a:pt x="114708" y="1850"/>
                  <a:pt x="114353" y="1793"/>
                </a:cubicBezTo>
                <a:lnTo>
                  <a:pt x="11056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arn(inVertical)">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92"/>
        <p:cNvGrpSpPr/>
        <p:nvPr/>
      </p:nvGrpSpPr>
      <p:grpSpPr>
        <a:xfrm>
          <a:off x="0" y="0"/>
          <a:ext cx="0" cy="0"/>
          <a:chOff x="0" y="0"/>
          <a:chExt cx="0" cy="0"/>
        </a:xfrm>
      </p:grpSpPr>
      <p:sp>
        <p:nvSpPr>
          <p:cNvPr id="3" name="Up Ribbon 2"/>
          <p:cNvSpPr/>
          <p:nvPr/>
        </p:nvSpPr>
        <p:spPr>
          <a:xfrm>
            <a:off x="0" y="1323474"/>
            <a:ext cx="8662737" cy="2117558"/>
          </a:xfrm>
          <a:prstGeom prst="ribbon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oogle Shape;1390;p69"/>
          <p:cNvGrpSpPr/>
          <p:nvPr/>
        </p:nvGrpSpPr>
        <p:grpSpPr>
          <a:xfrm>
            <a:off x="5101389" y="3540421"/>
            <a:ext cx="2931813" cy="1603079"/>
            <a:chOff x="4556866" y="1363248"/>
            <a:chExt cx="477009" cy="342438"/>
          </a:xfrm>
        </p:grpSpPr>
        <p:sp>
          <p:nvSpPr>
            <p:cNvPr id="33" name="Google Shape;1391;p69"/>
            <p:cNvSpPr/>
            <p:nvPr/>
          </p:nvSpPr>
          <p:spPr>
            <a:xfrm>
              <a:off x="4680148" y="1363248"/>
              <a:ext cx="71471" cy="148931"/>
            </a:xfrm>
            <a:custGeom>
              <a:avLst/>
              <a:gdLst/>
              <a:ahLst/>
              <a:cxnLst/>
              <a:rect l="l" t="t" r="r" b="b"/>
              <a:pathLst>
                <a:path w="3210" h="6689" extrusionOk="0">
                  <a:moveTo>
                    <a:pt x="1" y="0"/>
                  </a:moveTo>
                  <a:lnTo>
                    <a:pt x="1" y="1253"/>
                  </a:lnTo>
                  <a:lnTo>
                    <a:pt x="1955" y="1253"/>
                  </a:lnTo>
                  <a:lnTo>
                    <a:pt x="1955" y="6689"/>
                  </a:lnTo>
                  <a:lnTo>
                    <a:pt x="3209" y="6689"/>
                  </a:lnTo>
                  <a:lnTo>
                    <a:pt x="320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392;p69"/>
            <p:cNvSpPr/>
            <p:nvPr/>
          </p:nvSpPr>
          <p:spPr>
            <a:xfrm>
              <a:off x="4767227" y="1425612"/>
              <a:ext cx="27943" cy="92556"/>
            </a:xfrm>
            <a:custGeom>
              <a:avLst/>
              <a:gdLst/>
              <a:ahLst/>
              <a:cxnLst/>
              <a:rect l="l" t="t" r="r" b="b"/>
              <a:pathLst>
                <a:path w="1255" h="4157" extrusionOk="0">
                  <a:moveTo>
                    <a:pt x="0" y="0"/>
                  </a:moveTo>
                  <a:lnTo>
                    <a:pt x="0" y="4157"/>
                  </a:lnTo>
                  <a:lnTo>
                    <a:pt x="1254" y="4157"/>
                  </a:lnTo>
                  <a:lnTo>
                    <a:pt x="125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393;p69"/>
            <p:cNvSpPr/>
            <p:nvPr/>
          </p:nvSpPr>
          <p:spPr>
            <a:xfrm>
              <a:off x="4675962" y="1489625"/>
              <a:ext cx="176851" cy="100081"/>
            </a:xfrm>
            <a:custGeom>
              <a:avLst/>
              <a:gdLst/>
              <a:ahLst/>
              <a:cxnLst/>
              <a:rect l="l" t="t" r="r" b="b"/>
              <a:pathLst>
                <a:path w="7943" h="4495" extrusionOk="0">
                  <a:moveTo>
                    <a:pt x="1" y="1"/>
                  </a:moveTo>
                  <a:lnTo>
                    <a:pt x="1" y="4495"/>
                  </a:lnTo>
                  <a:lnTo>
                    <a:pt x="7942" y="4495"/>
                  </a:lnTo>
                  <a:lnTo>
                    <a:pt x="7942" y="1092"/>
                  </a:lnTo>
                  <a:lnTo>
                    <a:pt x="3762" y="517"/>
                  </a:lnTo>
                  <a:lnTo>
                    <a:pt x="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394;p69"/>
            <p:cNvSpPr/>
            <p:nvPr/>
          </p:nvSpPr>
          <p:spPr>
            <a:xfrm>
              <a:off x="4556866" y="1575524"/>
              <a:ext cx="476449" cy="130161"/>
            </a:xfrm>
            <a:custGeom>
              <a:avLst/>
              <a:gdLst/>
              <a:ahLst/>
              <a:cxnLst/>
              <a:rect l="l" t="t" r="r" b="b"/>
              <a:pathLst>
                <a:path w="21399" h="5846" extrusionOk="0">
                  <a:moveTo>
                    <a:pt x="15293" y="1"/>
                  </a:moveTo>
                  <a:lnTo>
                    <a:pt x="15290" y="9"/>
                  </a:lnTo>
                  <a:lnTo>
                    <a:pt x="2913" y="9"/>
                  </a:lnTo>
                  <a:cubicBezTo>
                    <a:pt x="1307" y="9"/>
                    <a:pt x="0" y="1317"/>
                    <a:pt x="0" y="2922"/>
                  </a:cubicBezTo>
                  <a:cubicBezTo>
                    <a:pt x="0" y="4527"/>
                    <a:pt x="1308" y="5834"/>
                    <a:pt x="2913" y="5834"/>
                  </a:cubicBezTo>
                  <a:lnTo>
                    <a:pt x="15235" y="5834"/>
                  </a:lnTo>
                  <a:lnTo>
                    <a:pt x="15238" y="5846"/>
                  </a:lnTo>
                  <a:lnTo>
                    <a:pt x="15278" y="5834"/>
                  </a:lnTo>
                  <a:lnTo>
                    <a:pt x="15305" y="5834"/>
                  </a:lnTo>
                  <a:lnTo>
                    <a:pt x="15305" y="5826"/>
                  </a:lnTo>
                  <a:lnTo>
                    <a:pt x="21398" y="4133"/>
                  </a:lnTo>
                  <a:lnTo>
                    <a:pt x="21398" y="1747"/>
                  </a:lnTo>
                  <a:lnTo>
                    <a:pt x="1529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395;p69"/>
            <p:cNvSpPr/>
            <p:nvPr/>
          </p:nvSpPr>
          <p:spPr>
            <a:xfrm>
              <a:off x="5005932" y="1581780"/>
              <a:ext cx="27943" cy="117604"/>
            </a:xfrm>
            <a:custGeom>
              <a:avLst/>
              <a:gdLst/>
              <a:ahLst/>
              <a:cxnLst/>
              <a:rect l="l" t="t" r="r" b="b"/>
              <a:pathLst>
                <a:path w="1255" h="5282" extrusionOk="0">
                  <a:moveTo>
                    <a:pt x="0" y="0"/>
                  </a:moveTo>
                  <a:lnTo>
                    <a:pt x="0" y="5281"/>
                  </a:lnTo>
                  <a:lnTo>
                    <a:pt x="1255" y="5281"/>
                  </a:lnTo>
                  <a:lnTo>
                    <a:pt x="125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396;p69"/>
            <p:cNvSpPr/>
            <p:nvPr/>
          </p:nvSpPr>
          <p:spPr>
            <a:xfrm>
              <a:off x="4556866" y="1640538"/>
              <a:ext cx="476449" cy="65147"/>
            </a:xfrm>
            <a:custGeom>
              <a:avLst/>
              <a:gdLst/>
              <a:ahLst/>
              <a:cxnLst/>
              <a:rect l="l" t="t" r="r" b="b"/>
              <a:pathLst>
                <a:path w="21399" h="2926" extrusionOk="0">
                  <a:moveTo>
                    <a:pt x="21398" y="1"/>
                  </a:moveTo>
                  <a:lnTo>
                    <a:pt x="0" y="2"/>
                  </a:lnTo>
                  <a:cubicBezTo>
                    <a:pt x="0" y="1607"/>
                    <a:pt x="1308" y="2914"/>
                    <a:pt x="2913" y="2914"/>
                  </a:cubicBezTo>
                  <a:lnTo>
                    <a:pt x="15235" y="2914"/>
                  </a:lnTo>
                  <a:lnTo>
                    <a:pt x="15238" y="2926"/>
                  </a:lnTo>
                  <a:lnTo>
                    <a:pt x="15278" y="2914"/>
                  </a:lnTo>
                  <a:lnTo>
                    <a:pt x="15305" y="2914"/>
                  </a:lnTo>
                  <a:lnTo>
                    <a:pt x="15305" y="2906"/>
                  </a:lnTo>
                  <a:lnTo>
                    <a:pt x="21398" y="1213"/>
                  </a:lnTo>
                  <a:lnTo>
                    <a:pt x="21398"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397;p69"/>
            <p:cNvSpPr/>
            <p:nvPr/>
          </p:nvSpPr>
          <p:spPr>
            <a:xfrm>
              <a:off x="5005932" y="1640538"/>
              <a:ext cx="27943" cy="58802"/>
            </a:xfrm>
            <a:custGeom>
              <a:avLst/>
              <a:gdLst/>
              <a:ahLst/>
              <a:cxnLst/>
              <a:rect l="l" t="t" r="r" b="b"/>
              <a:pathLst>
                <a:path w="1255" h="2641" extrusionOk="0">
                  <a:moveTo>
                    <a:pt x="0" y="1"/>
                  </a:moveTo>
                  <a:lnTo>
                    <a:pt x="0" y="2641"/>
                  </a:lnTo>
                  <a:lnTo>
                    <a:pt x="1255" y="2641"/>
                  </a:lnTo>
                  <a:lnTo>
                    <a:pt x="125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398;p69"/>
            <p:cNvSpPr/>
            <p:nvPr/>
          </p:nvSpPr>
          <p:spPr>
            <a:xfrm>
              <a:off x="4612729" y="1626377"/>
              <a:ext cx="29523" cy="28388"/>
            </a:xfrm>
            <a:custGeom>
              <a:avLst/>
              <a:gdLst/>
              <a:ahLst/>
              <a:cxnLst/>
              <a:rect l="l" t="t" r="r" b="b"/>
              <a:pathLst>
                <a:path w="1326" h="1275" extrusionOk="0">
                  <a:moveTo>
                    <a:pt x="689" y="1"/>
                  </a:moveTo>
                  <a:cubicBezTo>
                    <a:pt x="431" y="1"/>
                    <a:pt x="198" y="156"/>
                    <a:pt x="100" y="394"/>
                  </a:cubicBezTo>
                  <a:cubicBezTo>
                    <a:pt x="1" y="632"/>
                    <a:pt x="55" y="906"/>
                    <a:pt x="238" y="1088"/>
                  </a:cubicBezTo>
                  <a:cubicBezTo>
                    <a:pt x="360" y="1210"/>
                    <a:pt x="523" y="1275"/>
                    <a:pt x="690" y="1275"/>
                  </a:cubicBezTo>
                  <a:cubicBezTo>
                    <a:pt x="771" y="1275"/>
                    <a:pt x="854" y="1259"/>
                    <a:pt x="933" y="1227"/>
                  </a:cubicBezTo>
                  <a:cubicBezTo>
                    <a:pt x="1170" y="1128"/>
                    <a:pt x="1325" y="895"/>
                    <a:pt x="1325" y="637"/>
                  </a:cubicBezTo>
                  <a:cubicBezTo>
                    <a:pt x="1325" y="286"/>
                    <a:pt x="1040" y="1"/>
                    <a:pt x="68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399;p69"/>
            <p:cNvSpPr/>
            <p:nvPr/>
          </p:nvSpPr>
          <p:spPr>
            <a:xfrm>
              <a:off x="4660399" y="1626377"/>
              <a:ext cx="29546" cy="28388"/>
            </a:xfrm>
            <a:custGeom>
              <a:avLst/>
              <a:gdLst/>
              <a:ahLst/>
              <a:cxnLst/>
              <a:rect l="l" t="t" r="r" b="b"/>
              <a:pathLst>
                <a:path w="1327" h="1275" extrusionOk="0">
                  <a:moveTo>
                    <a:pt x="689" y="1"/>
                  </a:moveTo>
                  <a:cubicBezTo>
                    <a:pt x="431" y="1"/>
                    <a:pt x="198" y="156"/>
                    <a:pt x="100" y="394"/>
                  </a:cubicBezTo>
                  <a:cubicBezTo>
                    <a:pt x="1" y="632"/>
                    <a:pt x="56" y="906"/>
                    <a:pt x="238" y="1088"/>
                  </a:cubicBezTo>
                  <a:cubicBezTo>
                    <a:pt x="360" y="1210"/>
                    <a:pt x="524" y="1275"/>
                    <a:pt x="690" y="1275"/>
                  </a:cubicBezTo>
                  <a:cubicBezTo>
                    <a:pt x="772" y="1275"/>
                    <a:pt x="854" y="1259"/>
                    <a:pt x="933" y="1227"/>
                  </a:cubicBezTo>
                  <a:cubicBezTo>
                    <a:pt x="1172" y="1128"/>
                    <a:pt x="1327" y="895"/>
                    <a:pt x="1327" y="637"/>
                  </a:cubicBezTo>
                  <a:cubicBezTo>
                    <a:pt x="1325" y="286"/>
                    <a:pt x="1040" y="1"/>
                    <a:pt x="68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400;p69"/>
            <p:cNvSpPr/>
            <p:nvPr/>
          </p:nvSpPr>
          <p:spPr>
            <a:xfrm>
              <a:off x="4708113" y="1626377"/>
              <a:ext cx="29546" cy="28388"/>
            </a:xfrm>
            <a:custGeom>
              <a:avLst/>
              <a:gdLst/>
              <a:ahLst/>
              <a:cxnLst/>
              <a:rect l="l" t="t" r="r" b="b"/>
              <a:pathLst>
                <a:path w="1327" h="1275" extrusionOk="0">
                  <a:moveTo>
                    <a:pt x="689" y="1"/>
                  </a:moveTo>
                  <a:cubicBezTo>
                    <a:pt x="430" y="1"/>
                    <a:pt x="198" y="156"/>
                    <a:pt x="99" y="394"/>
                  </a:cubicBezTo>
                  <a:cubicBezTo>
                    <a:pt x="0" y="632"/>
                    <a:pt x="56" y="906"/>
                    <a:pt x="238" y="1088"/>
                  </a:cubicBezTo>
                  <a:cubicBezTo>
                    <a:pt x="360" y="1210"/>
                    <a:pt x="524" y="1275"/>
                    <a:pt x="690" y="1275"/>
                  </a:cubicBezTo>
                  <a:cubicBezTo>
                    <a:pt x="771" y="1275"/>
                    <a:pt x="854" y="1259"/>
                    <a:pt x="932" y="1227"/>
                  </a:cubicBezTo>
                  <a:cubicBezTo>
                    <a:pt x="1171" y="1128"/>
                    <a:pt x="1326" y="895"/>
                    <a:pt x="1326" y="637"/>
                  </a:cubicBezTo>
                  <a:cubicBezTo>
                    <a:pt x="1326" y="286"/>
                    <a:pt x="1040" y="1"/>
                    <a:pt x="68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1401;p69"/>
            <p:cNvSpPr/>
            <p:nvPr/>
          </p:nvSpPr>
          <p:spPr>
            <a:xfrm>
              <a:off x="4755805" y="1626377"/>
              <a:ext cx="29523" cy="28388"/>
            </a:xfrm>
            <a:custGeom>
              <a:avLst/>
              <a:gdLst/>
              <a:ahLst/>
              <a:cxnLst/>
              <a:rect l="l" t="t" r="r" b="b"/>
              <a:pathLst>
                <a:path w="1326" h="1275" extrusionOk="0">
                  <a:moveTo>
                    <a:pt x="688" y="1"/>
                  </a:moveTo>
                  <a:cubicBezTo>
                    <a:pt x="431" y="1"/>
                    <a:pt x="198" y="156"/>
                    <a:pt x="100" y="394"/>
                  </a:cubicBezTo>
                  <a:cubicBezTo>
                    <a:pt x="1" y="632"/>
                    <a:pt x="55" y="906"/>
                    <a:pt x="238" y="1088"/>
                  </a:cubicBezTo>
                  <a:cubicBezTo>
                    <a:pt x="360" y="1210"/>
                    <a:pt x="523" y="1275"/>
                    <a:pt x="689" y="1275"/>
                  </a:cubicBezTo>
                  <a:cubicBezTo>
                    <a:pt x="771" y="1275"/>
                    <a:pt x="854" y="1259"/>
                    <a:pt x="933" y="1227"/>
                  </a:cubicBezTo>
                  <a:cubicBezTo>
                    <a:pt x="1170" y="1128"/>
                    <a:pt x="1325" y="895"/>
                    <a:pt x="1325" y="637"/>
                  </a:cubicBezTo>
                  <a:cubicBezTo>
                    <a:pt x="1325" y="286"/>
                    <a:pt x="1040" y="1"/>
                    <a:pt x="68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1402;p69"/>
            <p:cNvSpPr/>
            <p:nvPr/>
          </p:nvSpPr>
          <p:spPr>
            <a:xfrm>
              <a:off x="4803475" y="1626377"/>
              <a:ext cx="29546" cy="28410"/>
            </a:xfrm>
            <a:custGeom>
              <a:avLst/>
              <a:gdLst/>
              <a:ahLst/>
              <a:cxnLst/>
              <a:rect l="l" t="t" r="r" b="b"/>
              <a:pathLst>
                <a:path w="1327" h="1276" extrusionOk="0">
                  <a:moveTo>
                    <a:pt x="689" y="1"/>
                  </a:moveTo>
                  <a:cubicBezTo>
                    <a:pt x="431" y="1"/>
                    <a:pt x="200" y="156"/>
                    <a:pt x="100" y="394"/>
                  </a:cubicBezTo>
                  <a:cubicBezTo>
                    <a:pt x="1" y="632"/>
                    <a:pt x="56" y="906"/>
                    <a:pt x="238" y="1089"/>
                  </a:cubicBezTo>
                  <a:cubicBezTo>
                    <a:pt x="360" y="1211"/>
                    <a:pt x="523" y="1275"/>
                    <a:pt x="688" y="1275"/>
                  </a:cubicBezTo>
                  <a:cubicBezTo>
                    <a:pt x="771" y="1275"/>
                    <a:pt x="854" y="1259"/>
                    <a:pt x="933" y="1227"/>
                  </a:cubicBezTo>
                  <a:cubicBezTo>
                    <a:pt x="1171" y="1128"/>
                    <a:pt x="1327" y="895"/>
                    <a:pt x="1327" y="637"/>
                  </a:cubicBezTo>
                  <a:cubicBezTo>
                    <a:pt x="1327" y="286"/>
                    <a:pt x="1042" y="1"/>
                    <a:pt x="68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 name="Google Shape;1574;p69"/>
          <p:cNvGrpSpPr/>
          <p:nvPr/>
        </p:nvGrpSpPr>
        <p:grpSpPr>
          <a:xfrm>
            <a:off x="7545019" y="2332520"/>
            <a:ext cx="1598981" cy="1130679"/>
            <a:chOff x="1717475" y="2665800"/>
            <a:chExt cx="535600" cy="400300"/>
          </a:xfrm>
        </p:grpSpPr>
        <p:sp>
          <p:nvSpPr>
            <p:cNvPr id="46" name="Google Shape;1575;p69"/>
            <p:cNvSpPr/>
            <p:nvPr/>
          </p:nvSpPr>
          <p:spPr>
            <a:xfrm>
              <a:off x="1763600" y="2925450"/>
              <a:ext cx="443400" cy="140650"/>
            </a:xfrm>
            <a:custGeom>
              <a:avLst/>
              <a:gdLst/>
              <a:ahLst/>
              <a:cxnLst/>
              <a:rect l="l" t="t" r="r" b="b"/>
              <a:pathLst>
                <a:path w="17736" h="5626" extrusionOk="0">
                  <a:moveTo>
                    <a:pt x="2814" y="0"/>
                  </a:moveTo>
                  <a:cubicBezTo>
                    <a:pt x="1263" y="0"/>
                    <a:pt x="1" y="1263"/>
                    <a:pt x="1" y="2814"/>
                  </a:cubicBezTo>
                  <a:cubicBezTo>
                    <a:pt x="1" y="4364"/>
                    <a:pt x="1263" y="5626"/>
                    <a:pt x="2814" y="5626"/>
                  </a:cubicBezTo>
                  <a:lnTo>
                    <a:pt x="14921" y="5626"/>
                  </a:lnTo>
                  <a:cubicBezTo>
                    <a:pt x="16472" y="5626"/>
                    <a:pt x="17735" y="4364"/>
                    <a:pt x="17735" y="2814"/>
                  </a:cubicBezTo>
                  <a:cubicBezTo>
                    <a:pt x="17735" y="1262"/>
                    <a:pt x="16472" y="0"/>
                    <a:pt x="1492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576;p69"/>
            <p:cNvSpPr/>
            <p:nvPr/>
          </p:nvSpPr>
          <p:spPr>
            <a:xfrm>
              <a:off x="1985275" y="2925450"/>
              <a:ext cx="221725" cy="140650"/>
            </a:xfrm>
            <a:custGeom>
              <a:avLst/>
              <a:gdLst/>
              <a:ahLst/>
              <a:cxnLst/>
              <a:rect l="l" t="t" r="r" b="b"/>
              <a:pathLst>
                <a:path w="8869" h="5626" extrusionOk="0">
                  <a:moveTo>
                    <a:pt x="1" y="0"/>
                  </a:moveTo>
                  <a:lnTo>
                    <a:pt x="1" y="5626"/>
                  </a:lnTo>
                  <a:lnTo>
                    <a:pt x="6054" y="5626"/>
                  </a:lnTo>
                  <a:cubicBezTo>
                    <a:pt x="7605" y="5626"/>
                    <a:pt x="8868" y="4364"/>
                    <a:pt x="8868" y="2814"/>
                  </a:cubicBezTo>
                  <a:cubicBezTo>
                    <a:pt x="8868" y="1262"/>
                    <a:pt x="7605" y="0"/>
                    <a:pt x="605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577;p69"/>
            <p:cNvSpPr/>
            <p:nvPr/>
          </p:nvSpPr>
          <p:spPr>
            <a:xfrm>
              <a:off x="1820900" y="2975800"/>
              <a:ext cx="41600" cy="39975"/>
            </a:xfrm>
            <a:custGeom>
              <a:avLst/>
              <a:gdLst/>
              <a:ahLst/>
              <a:cxnLst/>
              <a:rect l="l" t="t" r="r" b="b"/>
              <a:pathLst>
                <a:path w="1664" h="1599" extrusionOk="0">
                  <a:moveTo>
                    <a:pt x="864" y="0"/>
                  </a:moveTo>
                  <a:cubicBezTo>
                    <a:pt x="540" y="0"/>
                    <a:pt x="249" y="194"/>
                    <a:pt x="125" y="493"/>
                  </a:cubicBezTo>
                  <a:cubicBezTo>
                    <a:pt x="1" y="791"/>
                    <a:pt x="69" y="1136"/>
                    <a:pt x="298" y="1365"/>
                  </a:cubicBezTo>
                  <a:cubicBezTo>
                    <a:pt x="451" y="1518"/>
                    <a:pt x="655" y="1599"/>
                    <a:pt x="863" y="1599"/>
                  </a:cubicBezTo>
                  <a:cubicBezTo>
                    <a:pt x="966" y="1599"/>
                    <a:pt x="1070" y="1579"/>
                    <a:pt x="1170" y="1538"/>
                  </a:cubicBezTo>
                  <a:cubicBezTo>
                    <a:pt x="1468" y="1414"/>
                    <a:pt x="1662" y="1123"/>
                    <a:pt x="1662" y="800"/>
                  </a:cubicBezTo>
                  <a:cubicBezTo>
                    <a:pt x="1664" y="358"/>
                    <a:pt x="1306" y="0"/>
                    <a:pt x="86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578;p69"/>
            <p:cNvSpPr/>
            <p:nvPr/>
          </p:nvSpPr>
          <p:spPr>
            <a:xfrm>
              <a:off x="1878025" y="2975800"/>
              <a:ext cx="41600" cy="39975"/>
            </a:xfrm>
            <a:custGeom>
              <a:avLst/>
              <a:gdLst/>
              <a:ahLst/>
              <a:cxnLst/>
              <a:rect l="l" t="t" r="r" b="b"/>
              <a:pathLst>
                <a:path w="1664" h="1599" extrusionOk="0">
                  <a:moveTo>
                    <a:pt x="863" y="0"/>
                  </a:moveTo>
                  <a:cubicBezTo>
                    <a:pt x="541" y="0"/>
                    <a:pt x="248" y="194"/>
                    <a:pt x="124" y="493"/>
                  </a:cubicBezTo>
                  <a:cubicBezTo>
                    <a:pt x="0" y="791"/>
                    <a:pt x="69" y="1136"/>
                    <a:pt x="297" y="1365"/>
                  </a:cubicBezTo>
                  <a:cubicBezTo>
                    <a:pt x="451" y="1518"/>
                    <a:pt x="656" y="1599"/>
                    <a:pt x="864" y="1599"/>
                  </a:cubicBezTo>
                  <a:cubicBezTo>
                    <a:pt x="966" y="1599"/>
                    <a:pt x="1070" y="1579"/>
                    <a:pt x="1169" y="1538"/>
                  </a:cubicBezTo>
                  <a:cubicBezTo>
                    <a:pt x="1468" y="1414"/>
                    <a:pt x="1663" y="1123"/>
                    <a:pt x="1663" y="799"/>
                  </a:cubicBezTo>
                  <a:cubicBezTo>
                    <a:pt x="1663" y="358"/>
                    <a:pt x="1305" y="0"/>
                    <a:pt x="8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579;p69"/>
            <p:cNvSpPr/>
            <p:nvPr/>
          </p:nvSpPr>
          <p:spPr>
            <a:xfrm>
              <a:off x="1935150" y="2975800"/>
              <a:ext cx="41575" cy="39975"/>
            </a:xfrm>
            <a:custGeom>
              <a:avLst/>
              <a:gdLst/>
              <a:ahLst/>
              <a:cxnLst/>
              <a:rect l="l" t="t" r="r" b="b"/>
              <a:pathLst>
                <a:path w="1663" h="1599" extrusionOk="0">
                  <a:moveTo>
                    <a:pt x="864" y="0"/>
                  </a:moveTo>
                  <a:cubicBezTo>
                    <a:pt x="540" y="0"/>
                    <a:pt x="249" y="194"/>
                    <a:pt x="125" y="493"/>
                  </a:cubicBezTo>
                  <a:cubicBezTo>
                    <a:pt x="1" y="791"/>
                    <a:pt x="70" y="1136"/>
                    <a:pt x="298" y="1365"/>
                  </a:cubicBezTo>
                  <a:cubicBezTo>
                    <a:pt x="451" y="1518"/>
                    <a:pt x="655" y="1599"/>
                    <a:pt x="863" y="1599"/>
                  </a:cubicBezTo>
                  <a:cubicBezTo>
                    <a:pt x="966" y="1599"/>
                    <a:pt x="1070" y="1579"/>
                    <a:pt x="1168" y="1538"/>
                  </a:cubicBezTo>
                  <a:cubicBezTo>
                    <a:pt x="1469" y="1414"/>
                    <a:pt x="1663" y="1123"/>
                    <a:pt x="1663" y="799"/>
                  </a:cubicBezTo>
                  <a:cubicBezTo>
                    <a:pt x="1663" y="358"/>
                    <a:pt x="1304" y="0"/>
                    <a:pt x="86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580;p69"/>
            <p:cNvSpPr/>
            <p:nvPr/>
          </p:nvSpPr>
          <p:spPr>
            <a:xfrm>
              <a:off x="1992275" y="2975800"/>
              <a:ext cx="41600" cy="39975"/>
            </a:xfrm>
            <a:custGeom>
              <a:avLst/>
              <a:gdLst/>
              <a:ahLst/>
              <a:cxnLst/>
              <a:rect l="l" t="t" r="r" b="b"/>
              <a:pathLst>
                <a:path w="1664" h="1599" extrusionOk="0">
                  <a:moveTo>
                    <a:pt x="863" y="0"/>
                  </a:moveTo>
                  <a:cubicBezTo>
                    <a:pt x="539" y="0"/>
                    <a:pt x="248" y="194"/>
                    <a:pt x="124" y="493"/>
                  </a:cubicBezTo>
                  <a:cubicBezTo>
                    <a:pt x="0" y="793"/>
                    <a:pt x="69" y="1136"/>
                    <a:pt x="297" y="1365"/>
                  </a:cubicBezTo>
                  <a:cubicBezTo>
                    <a:pt x="450" y="1518"/>
                    <a:pt x="655" y="1599"/>
                    <a:pt x="863" y="1599"/>
                  </a:cubicBezTo>
                  <a:cubicBezTo>
                    <a:pt x="966" y="1599"/>
                    <a:pt x="1070" y="1579"/>
                    <a:pt x="1169" y="1538"/>
                  </a:cubicBezTo>
                  <a:cubicBezTo>
                    <a:pt x="1468" y="1414"/>
                    <a:pt x="1663" y="1123"/>
                    <a:pt x="1663" y="799"/>
                  </a:cubicBezTo>
                  <a:cubicBezTo>
                    <a:pt x="1662" y="358"/>
                    <a:pt x="1305" y="0"/>
                    <a:pt x="8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1581;p69"/>
            <p:cNvSpPr/>
            <p:nvPr/>
          </p:nvSpPr>
          <p:spPr>
            <a:xfrm>
              <a:off x="2049425" y="2975800"/>
              <a:ext cx="41550" cy="39975"/>
            </a:xfrm>
            <a:custGeom>
              <a:avLst/>
              <a:gdLst/>
              <a:ahLst/>
              <a:cxnLst/>
              <a:rect l="l" t="t" r="r" b="b"/>
              <a:pathLst>
                <a:path w="1662" h="1599" extrusionOk="0">
                  <a:moveTo>
                    <a:pt x="861" y="0"/>
                  </a:moveTo>
                  <a:cubicBezTo>
                    <a:pt x="539" y="0"/>
                    <a:pt x="246" y="194"/>
                    <a:pt x="124" y="493"/>
                  </a:cubicBezTo>
                  <a:cubicBezTo>
                    <a:pt x="0" y="793"/>
                    <a:pt x="67" y="1136"/>
                    <a:pt x="297" y="1365"/>
                  </a:cubicBezTo>
                  <a:cubicBezTo>
                    <a:pt x="450" y="1518"/>
                    <a:pt x="654" y="1599"/>
                    <a:pt x="862" y="1599"/>
                  </a:cubicBezTo>
                  <a:cubicBezTo>
                    <a:pt x="965" y="1599"/>
                    <a:pt x="1069" y="1579"/>
                    <a:pt x="1168" y="1538"/>
                  </a:cubicBezTo>
                  <a:cubicBezTo>
                    <a:pt x="1466" y="1414"/>
                    <a:pt x="1662" y="1123"/>
                    <a:pt x="1662" y="799"/>
                  </a:cubicBezTo>
                  <a:cubicBezTo>
                    <a:pt x="1662" y="358"/>
                    <a:pt x="1303" y="0"/>
                    <a:pt x="8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582;p69"/>
            <p:cNvSpPr/>
            <p:nvPr/>
          </p:nvSpPr>
          <p:spPr>
            <a:xfrm>
              <a:off x="2106525" y="2975800"/>
              <a:ext cx="41575" cy="39975"/>
            </a:xfrm>
            <a:custGeom>
              <a:avLst/>
              <a:gdLst/>
              <a:ahLst/>
              <a:cxnLst/>
              <a:rect l="l" t="t" r="r" b="b"/>
              <a:pathLst>
                <a:path w="1663" h="1599" extrusionOk="0">
                  <a:moveTo>
                    <a:pt x="863" y="0"/>
                  </a:moveTo>
                  <a:cubicBezTo>
                    <a:pt x="539" y="0"/>
                    <a:pt x="248" y="194"/>
                    <a:pt x="124" y="493"/>
                  </a:cubicBezTo>
                  <a:cubicBezTo>
                    <a:pt x="0" y="793"/>
                    <a:pt x="69" y="1136"/>
                    <a:pt x="297" y="1365"/>
                  </a:cubicBezTo>
                  <a:cubicBezTo>
                    <a:pt x="450" y="1518"/>
                    <a:pt x="655" y="1599"/>
                    <a:pt x="862" y="1599"/>
                  </a:cubicBezTo>
                  <a:cubicBezTo>
                    <a:pt x="965" y="1599"/>
                    <a:pt x="1069" y="1579"/>
                    <a:pt x="1168" y="1538"/>
                  </a:cubicBezTo>
                  <a:cubicBezTo>
                    <a:pt x="1468" y="1414"/>
                    <a:pt x="1662" y="1123"/>
                    <a:pt x="1662" y="799"/>
                  </a:cubicBezTo>
                  <a:cubicBezTo>
                    <a:pt x="1662" y="358"/>
                    <a:pt x="1304" y="0"/>
                    <a:pt x="8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583;p69"/>
            <p:cNvSpPr/>
            <p:nvPr/>
          </p:nvSpPr>
          <p:spPr>
            <a:xfrm>
              <a:off x="1758450" y="2665800"/>
              <a:ext cx="218875" cy="124250"/>
            </a:xfrm>
            <a:custGeom>
              <a:avLst/>
              <a:gdLst/>
              <a:ahLst/>
              <a:cxnLst/>
              <a:rect l="l" t="t" r="r" b="b"/>
              <a:pathLst>
                <a:path w="8755" h="4970" extrusionOk="0">
                  <a:moveTo>
                    <a:pt x="522" y="1"/>
                  </a:moveTo>
                  <a:lnTo>
                    <a:pt x="1" y="1113"/>
                  </a:lnTo>
                  <a:lnTo>
                    <a:pt x="8233" y="4969"/>
                  </a:lnTo>
                  <a:lnTo>
                    <a:pt x="8754" y="3857"/>
                  </a:lnTo>
                  <a:lnTo>
                    <a:pt x="52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584;p69"/>
            <p:cNvSpPr/>
            <p:nvPr/>
          </p:nvSpPr>
          <p:spPr>
            <a:xfrm>
              <a:off x="1949450" y="2744850"/>
              <a:ext cx="198650" cy="106475"/>
            </a:xfrm>
            <a:custGeom>
              <a:avLst/>
              <a:gdLst/>
              <a:ahLst/>
              <a:cxnLst/>
              <a:rect l="l" t="t" r="r" b="b"/>
              <a:pathLst>
                <a:path w="7946" h="4259" extrusionOk="0">
                  <a:moveTo>
                    <a:pt x="2499" y="1"/>
                  </a:moveTo>
                  <a:cubicBezTo>
                    <a:pt x="1120" y="1"/>
                    <a:pt x="1" y="1122"/>
                    <a:pt x="1" y="2499"/>
                  </a:cubicBezTo>
                  <a:lnTo>
                    <a:pt x="1" y="4259"/>
                  </a:lnTo>
                  <a:lnTo>
                    <a:pt x="7945" y="4259"/>
                  </a:lnTo>
                  <a:lnTo>
                    <a:pt x="7945" y="2499"/>
                  </a:lnTo>
                  <a:cubicBezTo>
                    <a:pt x="7945" y="1122"/>
                    <a:pt x="6825" y="1"/>
                    <a:pt x="544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1585;p69"/>
            <p:cNvSpPr/>
            <p:nvPr/>
          </p:nvSpPr>
          <p:spPr>
            <a:xfrm>
              <a:off x="1821575" y="2820600"/>
              <a:ext cx="356750" cy="55750"/>
            </a:xfrm>
            <a:custGeom>
              <a:avLst/>
              <a:gdLst/>
              <a:ahLst/>
              <a:cxnLst/>
              <a:rect l="l" t="t" r="r" b="b"/>
              <a:pathLst>
                <a:path w="14270" h="2230" extrusionOk="0">
                  <a:moveTo>
                    <a:pt x="1815" y="0"/>
                  </a:moveTo>
                  <a:lnTo>
                    <a:pt x="1" y="2229"/>
                  </a:lnTo>
                  <a:lnTo>
                    <a:pt x="14269" y="2229"/>
                  </a:lnTo>
                  <a:lnTo>
                    <a:pt x="1426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1586;p69"/>
            <p:cNvSpPr/>
            <p:nvPr/>
          </p:nvSpPr>
          <p:spPr>
            <a:xfrm>
              <a:off x="2032725" y="2713875"/>
              <a:ext cx="30750" cy="31900"/>
            </a:xfrm>
            <a:custGeom>
              <a:avLst/>
              <a:gdLst/>
              <a:ahLst/>
              <a:cxnLst/>
              <a:rect l="l" t="t" r="r" b="b"/>
              <a:pathLst>
                <a:path w="1230" h="1276" extrusionOk="0">
                  <a:moveTo>
                    <a:pt x="1" y="1"/>
                  </a:moveTo>
                  <a:lnTo>
                    <a:pt x="1" y="1276"/>
                  </a:lnTo>
                  <a:lnTo>
                    <a:pt x="1229" y="1276"/>
                  </a:lnTo>
                  <a:lnTo>
                    <a:pt x="122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1587;p69"/>
            <p:cNvSpPr/>
            <p:nvPr/>
          </p:nvSpPr>
          <p:spPr>
            <a:xfrm>
              <a:off x="2048075" y="2744850"/>
              <a:ext cx="100025" cy="106475"/>
            </a:xfrm>
            <a:custGeom>
              <a:avLst/>
              <a:gdLst/>
              <a:ahLst/>
              <a:cxnLst/>
              <a:rect l="l" t="t" r="r" b="b"/>
              <a:pathLst>
                <a:path w="4001" h="4259" extrusionOk="0">
                  <a:moveTo>
                    <a:pt x="0" y="1"/>
                  </a:moveTo>
                  <a:lnTo>
                    <a:pt x="0" y="4259"/>
                  </a:lnTo>
                  <a:lnTo>
                    <a:pt x="4000" y="4259"/>
                  </a:lnTo>
                  <a:lnTo>
                    <a:pt x="4000" y="2499"/>
                  </a:lnTo>
                  <a:cubicBezTo>
                    <a:pt x="4000" y="1122"/>
                    <a:pt x="2880" y="1"/>
                    <a:pt x="15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1588;p69"/>
            <p:cNvSpPr/>
            <p:nvPr/>
          </p:nvSpPr>
          <p:spPr>
            <a:xfrm>
              <a:off x="2048075" y="2713875"/>
              <a:ext cx="15400" cy="31900"/>
            </a:xfrm>
            <a:custGeom>
              <a:avLst/>
              <a:gdLst/>
              <a:ahLst/>
              <a:cxnLst/>
              <a:rect l="l" t="t" r="r" b="b"/>
              <a:pathLst>
                <a:path w="616" h="1276" extrusionOk="0">
                  <a:moveTo>
                    <a:pt x="0" y="1"/>
                  </a:moveTo>
                  <a:lnTo>
                    <a:pt x="0" y="1276"/>
                  </a:lnTo>
                  <a:lnTo>
                    <a:pt x="615" y="1276"/>
                  </a:lnTo>
                  <a:lnTo>
                    <a:pt x="61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1589;p69"/>
            <p:cNvSpPr/>
            <p:nvPr/>
          </p:nvSpPr>
          <p:spPr>
            <a:xfrm>
              <a:off x="2048075" y="2820600"/>
              <a:ext cx="130250" cy="55750"/>
            </a:xfrm>
            <a:custGeom>
              <a:avLst/>
              <a:gdLst/>
              <a:ahLst/>
              <a:cxnLst/>
              <a:rect l="l" t="t" r="r" b="b"/>
              <a:pathLst>
                <a:path w="5210" h="2230" extrusionOk="0">
                  <a:moveTo>
                    <a:pt x="0" y="0"/>
                  </a:moveTo>
                  <a:lnTo>
                    <a:pt x="0" y="2229"/>
                  </a:lnTo>
                  <a:lnTo>
                    <a:pt x="5209" y="2229"/>
                  </a:lnTo>
                  <a:lnTo>
                    <a:pt x="520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1590;p69"/>
            <p:cNvSpPr/>
            <p:nvPr/>
          </p:nvSpPr>
          <p:spPr>
            <a:xfrm>
              <a:off x="1717475" y="2873375"/>
              <a:ext cx="535600" cy="70375"/>
            </a:xfrm>
            <a:custGeom>
              <a:avLst/>
              <a:gdLst/>
              <a:ahLst/>
              <a:cxnLst/>
              <a:rect l="l" t="t" r="r" b="b"/>
              <a:pathLst>
                <a:path w="21424" h="2815" extrusionOk="0">
                  <a:moveTo>
                    <a:pt x="2813" y="0"/>
                  </a:moveTo>
                  <a:cubicBezTo>
                    <a:pt x="1262" y="0"/>
                    <a:pt x="1" y="1263"/>
                    <a:pt x="1" y="2815"/>
                  </a:cubicBezTo>
                  <a:lnTo>
                    <a:pt x="1229" y="2815"/>
                  </a:lnTo>
                  <a:cubicBezTo>
                    <a:pt x="1231" y="1940"/>
                    <a:pt x="1940" y="1231"/>
                    <a:pt x="2815" y="1229"/>
                  </a:cubicBezTo>
                  <a:lnTo>
                    <a:pt x="18611" y="1229"/>
                  </a:lnTo>
                  <a:cubicBezTo>
                    <a:pt x="19486" y="1231"/>
                    <a:pt x="20195" y="1940"/>
                    <a:pt x="20195" y="2815"/>
                  </a:cubicBezTo>
                  <a:lnTo>
                    <a:pt x="21424" y="2815"/>
                  </a:lnTo>
                  <a:cubicBezTo>
                    <a:pt x="21422" y="1260"/>
                    <a:pt x="20164" y="2"/>
                    <a:pt x="1861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1591;p69"/>
            <p:cNvSpPr/>
            <p:nvPr/>
          </p:nvSpPr>
          <p:spPr>
            <a:xfrm>
              <a:off x="2048075" y="2873375"/>
              <a:ext cx="205000" cy="70375"/>
            </a:xfrm>
            <a:custGeom>
              <a:avLst/>
              <a:gdLst/>
              <a:ahLst/>
              <a:cxnLst/>
              <a:rect l="l" t="t" r="r" b="b"/>
              <a:pathLst>
                <a:path w="8200" h="2815" extrusionOk="0">
                  <a:moveTo>
                    <a:pt x="0" y="0"/>
                  </a:moveTo>
                  <a:lnTo>
                    <a:pt x="0" y="1229"/>
                  </a:lnTo>
                  <a:lnTo>
                    <a:pt x="5387" y="1229"/>
                  </a:lnTo>
                  <a:cubicBezTo>
                    <a:pt x="6262" y="1231"/>
                    <a:pt x="6971" y="1940"/>
                    <a:pt x="6971" y="2815"/>
                  </a:cubicBezTo>
                  <a:lnTo>
                    <a:pt x="8200" y="2815"/>
                  </a:lnTo>
                  <a:cubicBezTo>
                    <a:pt x="8198" y="1260"/>
                    <a:pt x="6940" y="2"/>
                    <a:pt x="538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3" name="Google Shape;1643;p69"/>
          <p:cNvGrpSpPr/>
          <p:nvPr/>
        </p:nvGrpSpPr>
        <p:grpSpPr>
          <a:xfrm>
            <a:off x="6012390" y="649217"/>
            <a:ext cx="1106367" cy="1076257"/>
            <a:chOff x="6055825" y="2613050"/>
            <a:chExt cx="506175" cy="535650"/>
          </a:xfrm>
        </p:grpSpPr>
        <p:sp>
          <p:nvSpPr>
            <p:cNvPr id="64" name="Google Shape;1644;p69"/>
            <p:cNvSpPr/>
            <p:nvPr/>
          </p:nvSpPr>
          <p:spPr>
            <a:xfrm>
              <a:off x="6394750" y="2888325"/>
              <a:ext cx="167250" cy="199625"/>
            </a:xfrm>
            <a:custGeom>
              <a:avLst/>
              <a:gdLst/>
              <a:ahLst/>
              <a:cxnLst/>
              <a:rect l="l" t="t" r="r" b="b"/>
              <a:pathLst>
                <a:path w="6690" h="7985" extrusionOk="0">
                  <a:moveTo>
                    <a:pt x="3746" y="1"/>
                  </a:moveTo>
                  <a:lnTo>
                    <a:pt x="3422" y="538"/>
                  </a:lnTo>
                  <a:lnTo>
                    <a:pt x="648" y="5135"/>
                  </a:lnTo>
                  <a:lnTo>
                    <a:pt x="0" y="6209"/>
                  </a:lnTo>
                  <a:lnTo>
                    <a:pt x="2942" y="7984"/>
                  </a:lnTo>
                  <a:lnTo>
                    <a:pt x="6689" y="1776"/>
                  </a:lnTo>
                  <a:lnTo>
                    <a:pt x="37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1645;p69"/>
            <p:cNvSpPr/>
            <p:nvPr/>
          </p:nvSpPr>
          <p:spPr>
            <a:xfrm>
              <a:off x="6055825" y="2888325"/>
              <a:ext cx="167250" cy="199625"/>
            </a:xfrm>
            <a:custGeom>
              <a:avLst/>
              <a:gdLst/>
              <a:ahLst/>
              <a:cxnLst/>
              <a:rect l="l" t="t" r="r" b="b"/>
              <a:pathLst>
                <a:path w="6690" h="7985" extrusionOk="0">
                  <a:moveTo>
                    <a:pt x="2944" y="1"/>
                  </a:moveTo>
                  <a:lnTo>
                    <a:pt x="1" y="1776"/>
                  </a:lnTo>
                  <a:lnTo>
                    <a:pt x="3747" y="7984"/>
                  </a:lnTo>
                  <a:lnTo>
                    <a:pt x="6690" y="6209"/>
                  </a:lnTo>
                  <a:lnTo>
                    <a:pt x="6042" y="5135"/>
                  </a:lnTo>
                  <a:lnTo>
                    <a:pt x="3268" y="538"/>
                  </a:lnTo>
                  <a:lnTo>
                    <a:pt x="294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1646;p69"/>
            <p:cNvSpPr/>
            <p:nvPr/>
          </p:nvSpPr>
          <p:spPr>
            <a:xfrm>
              <a:off x="6111100" y="2613050"/>
              <a:ext cx="395625" cy="439050"/>
            </a:xfrm>
            <a:custGeom>
              <a:avLst/>
              <a:gdLst/>
              <a:ahLst/>
              <a:cxnLst/>
              <a:rect l="l" t="t" r="r" b="b"/>
              <a:pathLst>
                <a:path w="15825" h="17562" extrusionOk="0">
                  <a:moveTo>
                    <a:pt x="7913" y="1"/>
                  </a:moveTo>
                  <a:cubicBezTo>
                    <a:pt x="3550" y="1"/>
                    <a:pt x="1" y="3551"/>
                    <a:pt x="1" y="7912"/>
                  </a:cubicBezTo>
                  <a:cubicBezTo>
                    <a:pt x="1" y="12283"/>
                    <a:pt x="3530" y="17562"/>
                    <a:pt x="7913" y="17562"/>
                  </a:cubicBezTo>
                  <a:cubicBezTo>
                    <a:pt x="12295" y="17562"/>
                    <a:pt x="15824" y="12283"/>
                    <a:pt x="15824" y="7912"/>
                  </a:cubicBezTo>
                  <a:cubicBezTo>
                    <a:pt x="15824" y="3551"/>
                    <a:pt x="12275" y="1"/>
                    <a:pt x="791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1647;p69"/>
            <p:cNvSpPr/>
            <p:nvPr/>
          </p:nvSpPr>
          <p:spPr>
            <a:xfrm>
              <a:off x="6308900" y="2613100"/>
              <a:ext cx="197825" cy="439000"/>
            </a:xfrm>
            <a:custGeom>
              <a:avLst/>
              <a:gdLst/>
              <a:ahLst/>
              <a:cxnLst/>
              <a:rect l="l" t="t" r="r" b="b"/>
              <a:pathLst>
                <a:path w="7913" h="17560" extrusionOk="0">
                  <a:moveTo>
                    <a:pt x="1" y="0"/>
                  </a:moveTo>
                  <a:lnTo>
                    <a:pt x="1" y="17560"/>
                  </a:lnTo>
                  <a:cubicBezTo>
                    <a:pt x="4383" y="17560"/>
                    <a:pt x="7912" y="12281"/>
                    <a:pt x="7912" y="7910"/>
                  </a:cubicBezTo>
                  <a:cubicBezTo>
                    <a:pt x="7912" y="3549"/>
                    <a:pt x="4363" y="0"/>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1648;p69"/>
            <p:cNvSpPr/>
            <p:nvPr/>
          </p:nvSpPr>
          <p:spPr>
            <a:xfrm>
              <a:off x="6194450" y="2919850"/>
              <a:ext cx="228875" cy="228850"/>
            </a:xfrm>
            <a:custGeom>
              <a:avLst/>
              <a:gdLst/>
              <a:ahLst/>
              <a:cxnLst/>
              <a:rect l="l" t="t" r="r" b="b"/>
              <a:pathLst>
                <a:path w="9155" h="9154" extrusionOk="0">
                  <a:moveTo>
                    <a:pt x="4579" y="0"/>
                  </a:moveTo>
                  <a:cubicBezTo>
                    <a:pt x="2055" y="0"/>
                    <a:pt x="1" y="2053"/>
                    <a:pt x="1" y="4576"/>
                  </a:cubicBezTo>
                  <a:cubicBezTo>
                    <a:pt x="1" y="7099"/>
                    <a:pt x="2054" y="9154"/>
                    <a:pt x="4579" y="9154"/>
                  </a:cubicBezTo>
                  <a:cubicBezTo>
                    <a:pt x="7102" y="9154"/>
                    <a:pt x="9155" y="7101"/>
                    <a:pt x="9155" y="4576"/>
                  </a:cubicBezTo>
                  <a:cubicBezTo>
                    <a:pt x="9155" y="2052"/>
                    <a:pt x="7102" y="0"/>
                    <a:pt x="4579" y="0"/>
                  </a:cubicBezTo>
                  <a:close/>
                </a:path>
              </a:pathLst>
            </a:custGeom>
            <a:solidFill>
              <a:srgbClr val="AEAD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1649;p69"/>
            <p:cNvSpPr/>
            <p:nvPr/>
          </p:nvSpPr>
          <p:spPr>
            <a:xfrm>
              <a:off x="6194450" y="2919850"/>
              <a:ext cx="228925" cy="228850"/>
            </a:xfrm>
            <a:custGeom>
              <a:avLst/>
              <a:gdLst/>
              <a:ahLst/>
              <a:cxnLst/>
              <a:rect l="l" t="t" r="r" b="b"/>
              <a:pathLst>
                <a:path w="9157" h="9154" extrusionOk="0">
                  <a:moveTo>
                    <a:pt x="4579" y="0"/>
                  </a:moveTo>
                  <a:cubicBezTo>
                    <a:pt x="2054" y="0"/>
                    <a:pt x="1" y="2052"/>
                    <a:pt x="1" y="4576"/>
                  </a:cubicBezTo>
                  <a:cubicBezTo>
                    <a:pt x="1" y="7101"/>
                    <a:pt x="2054" y="9154"/>
                    <a:pt x="4579" y="9154"/>
                  </a:cubicBezTo>
                  <a:cubicBezTo>
                    <a:pt x="7103" y="9154"/>
                    <a:pt x="9156" y="7099"/>
                    <a:pt x="9156" y="4576"/>
                  </a:cubicBezTo>
                  <a:cubicBezTo>
                    <a:pt x="9156" y="2053"/>
                    <a:pt x="7103" y="0"/>
                    <a:pt x="457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1650;p69"/>
            <p:cNvSpPr/>
            <p:nvPr/>
          </p:nvSpPr>
          <p:spPr>
            <a:xfrm>
              <a:off x="6258400" y="2990425"/>
              <a:ext cx="36600" cy="35200"/>
            </a:xfrm>
            <a:custGeom>
              <a:avLst/>
              <a:gdLst/>
              <a:ahLst/>
              <a:cxnLst/>
              <a:rect l="l" t="t" r="r" b="b"/>
              <a:pathLst>
                <a:path w="1464" h="1408" extrusionOk="0">
                  <a:moveTo>
                    <a:pt x="759" y="0"/>
                  </a:moveTo>
                  <a:cubicBezTo>
                    <a:pt x="475" y="0"/>
                    <a:pt x="218" y="172"/>
                    <a:pt x="109" y="435"/>
                  </a:cubicBezTo>
                  <a:cubicBezTo>
                    <a:pt x="0" y="698"/>
                    <a:pt x="60" y="1001"/>
                    <a:pt x="262" y="1202"/>
                  </a:cubicBezTo>
                  <a:cubicBezTo>
                    <a:pt x="397" y="1336"/>
                    <a:pt x="577" y="1408"/>
                    <a:pt x="761" y="1408"/>
                  </a:cubicBezTo>
                  <a:cubicBezTo>
                    <a:pt x="851" y="1408"/>
                    <a:pt x="942" y="1391"/>
                    <a:pt x="1029" y="1355"/>
                  </a:cubicBezTo>
                  <a:cubicBezTo>
                    <a:pt x="1292" y="1246"/>
                    <a:pt x="1464" y="989"/>
                    <a:pt x="1464" y="704"/>
                  </a:cubicBezTo>
                  <a:cubicBezTo>
                    <a:pt x="1464" y="315"/>
                    <a:pt x="1149" y="0"/>
                    <a:pt x="7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1651;p69"/>
            <p:cNvSpPr/>
            <p:nvPr/>
          </p:nvSpPr>
          <p:spPr>
            <a:xfrm>
              <a:off x="6321450" y="2990425"/>
              <a:ext cx="36600" cy="35175"/>
            </a:xfrm>
            <a:custGeom>
              <a:avLst/>
              <a:gdLst/>
              <a:ahLst/>
              <a:cxnLst/>
              <a:rect l="l" t="t" r="r" b="b"/>
              <a:pathLst>
                <a:path w="1464" h="1407" extrusionOk="0">
                  <a:moveTo>
                    <a:pt x="759" y="0"/>
                  </a:moveTo>
                  <a:cubicBezTo>
                    <a:pt x="475" y="0"/>
                    <a:pt x="218" y="172"/>
                    <a:pt x="109" y="435"/>
                  </a:cubicBezTo>
                  <a:cubicBezTo>
                    <a:pt x="0" y="698"/>
                    <a:pt x="60" y="1001"/>
                    <a:pt x="261" y="1201"/>
                  </a:cubicBezTo>
                  <a:cubicBezTo>
                    <a:pt x="396" y="1335"/>
                    <a:pt x="576" y="1407"/>
                    <a:pt x="759" y="1407"/>
                  </a:cubicBezTo>
                  <a:cubicBezTo>
                    <a:pt x="850" y="1407"/>
                    <a:pt x="942" y="1389"/>
                    <a:pt x="1029" y="1353"/>
                  </a:cubicBezTo>
                  <a:cubicBezTo>
                    <a:pt x="1292" y="1246"/>
                    <a:pt x="1463" y="989"/>
                    <a:pt x="1463" y="704"/>
                  </a:cubicBezTo>
                  <a:cubicBezTo>
                    <a:pt x="1463" y="315"/>
                    <a:pt x="1148" y="0"/>
                    <a:pt x="7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1652;p69"/>
            <p:cNvSpPr/>
            <p:nvPr/>
          </p:nvSpPr>
          <p:spPr>
            <a:xfrm>
              <a:off x="6079050" y="2705675"/>
              <a:ext cx="459775" cy="204750"/>
            </a:xfrm>
            <a:custGeom>
              <a:avLst/>
              <a:gdLst/>
              <a:ahLst/>
              <a:cxnLst/>
              <a:rect l="l" t="t" r="r" b="b"/>
              <a:pathLst>
                <a:path w="18391" h="8190" extrusionOk="0">
                  <a:moveTo>
                    <a:pt x="4094" y="0"/>
                  </a:moveTo>
                  <a:cubicBezTo>
                    <a:pt x="1837" y="0"/>
                    <a:pt x="0" y="1837"/>
                    <a:pt x="0" y="4095"/>
                  </a:cubicBezTo>
                  <a:cubicBezTo>
                    <a:pt x="0" y="6353"/>
                    <a:pt x="1837" y="8189"/>
                    <a:pt x="4094" y="8189"/>
                  </a:cubicBezTo>
                  <a:cubicBezTo>
                    <a:pt x="6010" y="8189"/>
                    <a:pt x="7667" y="6862"/>
                    <a:pt x="8088" y="4996"/>
                  </a:cubicBezTo>
                  <a:lnTo>
                    <a:pt x="10301" y="4996"/>
                  </a:lnTo>
                  <a:cubicBezTo>
                    <a:pt x="10722" y="6862"/>
                    <a:pt x="12381" y="8189"/>
                    <a:pt x="14295" y="8189"/>
                  </a:cubicBezTo>
                  <a:cubicBezTo>
                    <a:pt x="16552" y="8189"/>
                    <a:pt x="18390" y="6353"/>
                    <a:pt x="18390" y="4095"/>
                  </a:cubicBezTo>
                  <a:cubicBezTo>
                    <a:pt x="18390" y="1837"/>
                    <a:pt x="16554" y="0"/>
                    <a:pt x="142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1653;p69"/>
            <p:cNvSpPr/>
            <p:nvPr/>
          </p:nvSpPr>
          <p:spPr>
            <a:xfrm>
              <a:off x="6258400" y="3048125"/>
              <a:ext cx="36600" cy="35200"/>
            </a:xfrm>
            <a:custGeom>
              <a:avLst/>
              <a:gdLst/>
              <a:ahLst/>
              <a:cxnLst/>
              <a:rect l="l" t="t" r="r" b="b"/>
              <a:pathLst>
                <a:path w="1464" h="1408" extrusionOk="0">
                  <a:moveTo>
                    <a:pt x="762" y="1"/>
                  </a:moveTo>
                  <a:cubicBezTo>
                    <a:pt x="761" y="1"/>
                    <a:pt x="760" y="1"/>
                    <a:pt x="759" y="1"/>
                  </a:cubicBezTo>
                  <a:cubicBezTo>
                    <a:pt x="475" y="1"/>
                    <a:pt x="218" y="171"/>
                    <a:pt x="109" y="434"/>
                  </a:cubicBezTo>
                  <a:cubicBezTo>
                    <a:pt x="0" y="698"/>
                    <a:pt x="60" y="999"/>
                    <a:pt x="262" y="1201"/>
                  </a:cubicBezTo>
                  <a:cubicBezTo>
                    <a:pt x="396" y="1336"/>
                    <a:pt x="576" y="1407"/>
                    <a:pt x="759" y="1407"/>
                  </a:cubicBezTo>
                  <a:cubicBezTo>
                    <a:pt x="850" y="1407"/>
                    <a:pt x="942" y="1389"/>
                    <a:pt x="1029" y="1353"/>
                  </a:cubicBezTo>
                  <a:cubicBezTo>
                    <a:pt x="1292" y="1244"/>
                    <a:pt x="1464" y="989"/>
                    <a:pt x="1464" y="704"/>
                  </a:cubicBezTo>
                  <a:cubicBezTo>
                    <a:pt x="1464" y="317"/>
                    <a:pt x="1150" y="1"/>
                    <a:pt x="76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1654;p69"/>
            <p:cNvSpPr/>
            <p:nvPr/>
          </p:nvSpPr>
          <p:spPr>
            <a:xfrm>
              <a:off x="6321450" y="3048125"/>
              <a:ext cx="36600" cy="35200"/>
            </a:xfrm>
            <a:custGeom>
              <a:avLst/>
              <a:gdLst/>
              <a:ahLst/>
              <a:cxnLst/>
              <a:rect l="l" t="t" r="r" b="b"/>
              <a:pathLst>
                <a:path w="1464" h="1408" extrusionOk="0">
                  <a:moveTo>
                    <a:pt x="761" y="1"/>
                  </a:moveTo>
                  <a:cubicBezTo>
                    <a:pt x="760" y="1"/>
                    <a:pt x="760" y="1"/>
                    <a:pt x="759" y="1"/>
                  </a:cubicBezTo>
                  <a:cubicBezTo>
                    <a:pt x="475" y="1"/>
                    <a:pt x="218" y="171"/>
                    <a:pt x="109" y="434"/>
                  </a:cubicBezTo>
                  <a:cubicBezTo>
                    <a:pt x="0" y="696"/>
                    <a:pt x="60" y="999"/>
                    <a:pt x="261" y="1201"/>
                  </a:cubicBezTo>
                  <a:cubicBezTo>
                    <a:pt x="396" y="1336"/>
                    <a:pt x="576" y="1407"/>
                    <a:pt x="759" y="1407"/>
                  </a:cubicBezTo>
                  <a:cubicBezTo>
                    <a:pt x="850" y="1407"/>
                    <a:pt x="942" y="1389"/>
                    <a:pt x="1029" y="1353"/>
                  </a:cubicBezTo>
                  <a:cubicBezTo>
                    <a:pt x="1292" y="1244"/>
                    <a:pt x="1463" y="988"/>
                    <a:pt x="1463" y="704"/>
                  </a:cubicBezTo>
                  <a:cubicBezTo>
                    <a:pt x="1463" y="317"/>
                    <a:pt x="1150" y="1"/>
                    <a:pt x="76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5" name="Google Shape;1785;p69"/>
          <p:cNvGrpSpPr/>
          <p:nvPr/>
        </p:nvGrpSpPr>
        <p:grpSpPr>
          <a:xfrm>
            <a:off x="692850" y="3874387"/>
            <a:ext cx="2303204" cy="1047271"/>
            <a:chOff x="1070025" y="3567775"/>
            <a:chExt cx="535600" cy="370250"/>
          </a:xfrm>
        </p:grpSpPr>
        <p:sp>
          <p:nvSpPr>
            <p:cNvPr id="76" name="Google Shape;1786;p69"/>
            <p:cNvSpPr/>
            <p:nvPr/>
          </p:nvSpPr>
          <p:spPr>
            <a:xfrm>
              <a:off x="1565450" y="3609275"/>
              <a:ext cx="40175" cy="31425"/>
            </a:xfrm>
            <a:custGeom>
              <a:avLst/>
              <a:gdLst/>
              <a:ahLst/>
              <a:cxnLst/>
              <a:rect l="l" t="t" r="r" b="b"/>
              <a:pathLst>
                <a:path w="1607" h="1257" extrusionOk="0">
                  <a:moveTo>
                    <a:pt x="0" y="1"/>
                  </a:moveTo>
                  <a:lnTo>
                    <a:pt x="0" y="1256"/>
                  </a:lnTo>
                  <a:lnTo>
                    <a:pt x="1607" y="1256"/>
                  </a:lnTo>
                  <a:lnTo>
                    <a:pt x="160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1787;p69"/>
            <p:cNvSpPr/>
            <p:nvPr/>
          </p:nvSpPr>
          <p:spPr>
            <a:xfrm>
              <a:off x="1565450" y="3624950"/>
              <a:ext cx="40175" cy="15750"/>
            </a:xfrm>
            <a:custGeom>
              <a:avLst/>
              <a:gdLst/>
              <a:ahLst/>
              <a:cxnLst/>
              <a:rect l="l" t="t" r="r" b="b"/>
              <a:pathLst>
                <a:path w="1607" h="630" extrusionOk="0">
                  <a:moveTo>
                    <a:pt x="0" y="1"/>
                  </a:moveTo>
                  <a:lnTo>
                    <a:pt x="0" y="629"/>
                  </a:lnTo>
                  <a:lnTo>
                    <a:pt x="1607" y="629"/>
                  </a:lnTo>
                  <a:lnTo>
                    <a:pt x="160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1788;p69"/>
            <p:cNvSpPr/>
            <p:nvPr/>
          </p:nvSpPr>
          <p:spPr>
            <a:xfrm>
              <a:off x="1202450" y="3714700"/>
              <a:ext cx="136500" cy="106400"/>
            </a:xfrm>
            <a:custGeom>
              <a:avLst/>
              <a:gdLst/>
              <a:ahLst/>
              <a:cxnLst/>
              <a:rect l="l" t="t" r="r" b="b"/>
              <a:pathLst>
                <a:path w="5460" h="4256" extrusionOk="0">
                  <a:moveTo>
                    <a:pt x="4216" y="0"/>
                  </a:moveTo>
                  <a:cubicBezTo>
                    <a:pt x="3818" y="2746"/>
                    <a:pt x="1353" y="3002"/>
                    <a:pt x="452" y="3002"/>
                  </a:cubicBezTo>
                  <a:cubicBezTo>
                    <a:pt x="271" y="3002"/>
                    <a:pt x="152" y="2992"/>
                    <a:pt x="128" y="2989"/>
                  </a:cubicBezTo>
                  <a:lnTo>
                    <a:pt x="1" y="4239"/>
                  </a:lnTo>
                  <a:cubicBezTo>
                    <a:pt x="19" y="4240"/>
                    <a:pt x="172" y="4255"/>
                    <a:pt x="420" y="4255"/>
                  </a:cubicBezTo>
                  <a:cubicBezTo>
                    <a:pt x="874" y="4255"/>
                    <a:pt x="1639" y="4204"/>
                    <a:pt x="2442" y="3928"/>
                  </a:cubicBezTo>
                  <a:cubicBezTo>
                    <a:pt x="3630" y="3518"/>
                    <a:pt x="5117" y="2535"/>
                    <a:pt x="5459" y="179"/>
                  </a:cubicBezTo>
                  <a:lnTo>
                    <a:pt x="421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1789;p69"/>
            <p:cNvSpPr/>
            <p:nvPr/>
          </p:nvSpPr>
          <p:spPr>
            <a:xfrm>
              <a:off x="1078950" y="3701225"/>
              <a:ext cx="167550" cy="236800"/>
            </a:xfrm>
            <a:custGeom>
              <a:avLst/>
              <a:gdLst/>
              <a:ahLst/>
              <a:cxnLst/>
              <a:rect l="l" t="t" r="r" b="b"/>
              <a:pathLst>
                <a:path w="6702" h="9472" extrusionOk="0">
                  <a:moveTo>
                    <a:pt x="2391" y="0"/>
                  </a:moveTo>
                  <a:lnTo>
                    <a:pt x="1122" y="5030"/>
                  </a:lnTo>
                  <a:lnTo>
                    <a:pt x="0" y="9472"/>
                  </a:lnTo>
                  <a:lnTo>
                    <a:pt x="4312" y="9472"/>
                  </a:lnTo>
                  <a:lnTo>
                    <a:pt x="5432" y="5030"/>
                  </a:lnTo>
                  <a:lnTo>
                    <a:pt x="6701"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1790;p69"/>
            <p:cNvSpPr/>
            <p:nvPr/>
          </p:nvSpPr>
          <p:spPr>
            <a:xfrm>
              <a:off x="1111200" y="3650750"/>
              <a:ext cx="424425" cy="81875"/>
            </a:xfrm>
            <a:custGeom>
              <a:avLst/>
              <a:gdLst/>
              <a:ahLst/>
              <a:cxnLst/>
              <a:rect l="l" t="t" r="r" b="b"/>
              <a:pathLst>
                <a:path w="16977" h="3275" extrusionOk="0">
                  <a:moveTo>
                    <a:pt x="0" y="0"/>
                  </a:moveTo>
                  <a:lnTo>
                    <a:pt x="0" y="3275"/>
                  </a:lnTo>
                  <a:lnTo>
                    <a:pt x="16976" y="3275"/>
                  </a:lnTo>
                  <a:lnTo>
                    <a:pt x="16976"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1791;p69"/>
            <p:cNvSpPr/>
            <p:nvPr/>
          </p:nvSpPr>
          <p:spPr>
            <a:xfrm>
              <a:off x="1111200" y="3705575"/>
              <a:ext cx="424425" cy="27050"/>
            </a:xfrm>
            <a:custGeom>
              <a:avLst/>
              <a:gdLst/>
              <a:ahLst/>
              <a:cxnLst/>
              <a:rect l="l" t="t" r="r" b="b"/>
              <a:pathLst>
                <a:path w="16977" h="1082" extrusionOk="0">
                  <a:moveTo>
                    <a:pt x="0" y="1"/>
                  </a:moveTo>
                  <a:lnTo>
                    <a:pt x="0" y="1082"/>
                  </a:lnTo>
                  <a:lnTo>
                    <a:pt x="16976" y="1082"/>
                  </a:lnTo>
                  <a:lnTo>
                    <a:pt x="1697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1792;p69"/>
            <p:cNvSpPr/>
            <p:nvPr/>
          </p:nvSpPr>
          <p:spPr>
            <a:xfrm>
              <a:off x="1070025" y="3567775"/>
              <a:ext cx="511125" cy="114400"/>
            </a:xfrm>
            <a:custGeom>
              <a:avLst/>
              <a:gdLst/>
              <a:ahLst/>
              <a:cxnLst/>
              <a:rect l="l" t="t" r="r" b="b"/>
              <a:pathLst>
                <a:path w="20445" h="4576" extrusionOk="0">
                  <a:moveTo>
                    <a:pt x="1213" y="0"/>
                  </a:moveTo>
                  <a:lnTo>
                    <a:pt x="607" y="2288"/>
                  </a:lnTo>
                  <a:lnTo>
                    <a:pt x="1" y="4575"/>
                  </a:lnTo>
                  <a:lnTo>
                    <a:pt x="20445" y="4575"/>
                  </a:lnTo>
                  <a:lnTo>
                    <a:pt x="2044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1793;p69"/>
            <p:cNvSpPr/>
            <p:nvPr/>
          </p:nvSpPr>
          <p:spPr>
            <a:xfrm>
              <a:off x="1070025" y="3624950"/>
              <a:ext cx="511125" cy="57225"/>
            </a:xfrm>
            <a:custGeom>
              <a:avLst/>
              <a:gdLst/>
              <a:ahLst/>
              <a:cxnLst/>
              <a:rect l="l" t="t" r="r" b="b"/>
              <a:pathLst>
                <a:path w="20445" h="2289" extrusionOk="0">
                  <a:moveTo>
                    <a:pt x="607" y="1"/>
                  </a:moveTo>
                  <a:lnTo>
                    <a:pt x="1" y="2288"/>
                  </a:lnTo>
                  <a:lnTo>
                    <a:pt x="20445" y="2288"/>
                  </a:lnTo>
                  <a:lnTo>
                    <a:pt x="2044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1794;p69"/>
            <p:cNvSpPr/>
            <p:nvPr/>
          </p:nvSpPr>
          <p:spPr>
            <a:xfrm>
              <a:off x="1164150" y="3567775"/>
              <a:ext cx="62000" cy="114400"/>
            </a:xfrm>
            <a:custGeom>
              <a:avLst/>
              <a:gdLst/>
              <a:ahLst/>
              <a:cxnLst/>
              <a:rect l="l" t="t" r="r" b="b"/>
              <a:pathLst>
                <a:path w="2480" h="4576" extrusionOk="0">
                  <a:moveTo>
                    <a:pt x="1179" y="0"/>
                  </a:moveTo>
                  <a:lnTo>
                    <a:pt x="589" y="2288"/>
                  </a:lnTo>
                  <a:lnTo>
                    <a:pt x="1" y="4575"/>
                  </a:lnTo>
                  <a:lnTo>
                    <a:pt x="1301" y="4575"/>
                  </a:lnTo>
                  <a:lnTo>
                    <a:pt x="1890" y="2288"/>
                  </a:lnTo>
                  <a:lnTo>
                    <a:pt x="247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1795;p69"/>
            <p:cNvSpPr/>
            <p:nvPr/>
          </p:nvSpPr>
          <p:spPr>
            <a:xfrm>
              <a:off x="1164150" y="3624950"/>
              <a:ext cx="47250" cy="57225"/>
            </a:xfrm>
            <a:custGeom>
              <a:avLst/>
              <a:gdLst/>
              <a:ahLst/>
              <a:cxnLst/>
              <a:rect l="l" t="t" r="r" b="b"/>
              <a:pathLst>
                <a:path w="1890" h="2289" extrusionOk="0">
                  <a:moveTo>
                    <a:pt x="589" y="1"/>
                  </a:moveTo>
                  <a:lnTo>
                    <a:pt x="1" y="2288"/>
                  </a:lnTo>
                  <a:lnTo>
                    <a:pt x="1301" y="2288"/>
                  </a:lnTo>
                  <a:lnTo>
                    <a:pt x="189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1796;p69"/>
            <p:cNvSpPr/>
            <p:nvPr/>
          </p:nvSpPr>
          <p:spPr>
            <a:xfrm>
              <a:off x="1078900" y="3826975"/>
              <a:ext cx="135850" cy="111050"/>
            </a:xfrm>
            <a:custGeom>
              <a:avLst/>
              <a:gdLst/>
              <a:ahLst/>
              <a:cxnLst/>
              <a:rect l="l" t="t" r="r" b="b"/>
              <a:pathLst>
                <a:path w="5434" h="4442" extrusionOk="0">
                  <a:moveTo>
                    <a:pt x="1124" y="0"/>
                  </a:moveTo>
                  <a:lnTo>
                    <a:pt x="1" y="4442"/>
                  </a:lnTo>
                  <a:lnTo>
                    <a:pt x="4313" y="4442"/>
                  </a:lnTo>
                  <a:lnTo>
                    <a:pt x="543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 name="Google Shape;1797;p69"/>
          <p:cNvGrpSpPr/>
          <p:nvPr/>
        </p:nvGrpSpPr>
        <p:grpSpPr>
          <a:xfrm>
            <a:off x="626363" y="333870"/>
            <a:ext cx="985868" cy="1112296"/>
            <a:chOff x="1438672" y="3543898"/>
            <a:chExt cx="477031" cy="477053"/>
          </a:xfrm>
        </p:grpSpPr>
        <p:sp>
          <p:nvSpPr>
            <p:cNvPr id="88" name="Google Shape;1798;p69"/>
            <p:cNvSpPr/>
            <p:nvPr/>
          </p:nvSpPr>
          <p:spPr>
            <a:xfrm>
              <a:off x="1663194" y="3543898"/>
              <a:ext cx="27987" cy="64880"/>
            </a:xfrm>
            <a:custGeom>
              <a:avLst/>
              <a:gdLst/>
              <a:ahLst/>
              <a:cxnLst/>
              <a:rect l="l" t="t" r="r" b="b"/>
              <a:pathLst>
                <a:path w="1257" h="2914" extrusionOk="0">
                  <a:moveTo>
                    <a:pt x="1" y="1"/>
                  </a:moveTo>
                  <a:lnTo>
                    <a:pt x="1" y="2914"/>
                  </a:lnTo>
                  <a:lnTo>
                    <a:pt x="1257" y="2914"/>
                  </a:lnTo>
                  <a:lnTo>
                    <a:pt x="125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1799;p69"/>
            <p:cNvSpPr/>
            <p:nvPr/>
          </p:nvSpPr>
          <p:spPr>
            <a:xfrm>
              <a:off x="1677823" y="3543898"/>
              <a:ext cx="13337" cy="64880"/>
            </a:xfrm>
            <a:custGeom>
              <a:avLst/>
              <a:gdLst/>
              <a:ahLst/>
              <a:cxnLst/>
              <a:rect l="l" t="t" r="r" b="b"/>
              <a:pathLst>
                <a:path w="599" h="2914" extrusionOk="0">
                  <a:moveTo>
                    <a:pt x="1" y="1"/>
                  </a:moveTo>
                  <a:lnTo>
                    <a:pt x="1" y="2914"/>
                  </a:lnTo>
                  <a:lnTo>
                    <a:pt x="598" y="2914"/>
                  </a:lnTo>
                  <a:lnTo>
                    <a:pt x="598"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1800;p69"/>
            <p:cNvSpPr/>
            <p:nvPr/>
          </p:nvSpPr>
          <p:spPr>
            <a:xfrm>
              <a:off x="1663194" y="3956071"/>
              <a:ext cx="27987" cy="64880"/>
            </a:xfrm>
            <a:custGeom>
              <a:avLst/>
              <a:gdLst/>
              <a:ahLst/>
              <a:cxnLst/>
              <a:rect l="l" t="t" r="r" b="b"/>
              <a:pathLst>
                <a:path w="1257" h="2914" extrusionOk="0">
                  <a:moveTo>
                    <a:pt x="1" y="1"/>
                  </a:moveTo>
                  <a:lnTo>
                    <a:pt x="1" y="2914"/>
                  </a:lnTo>
                  <a:lnTo>
                    <a:pt x="1257" y="2914"/>
                  </a:lnTo>
                  <a:lnTo>
                    <a:pt x="125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1801;p69"/>
            <p:cNvSpPr/>
            <p:nvPr/>
          </p:nvSpPr>
          <p:spPr>
            <a:xfrm>
              <a:off x="1677823" y="3956071"/>
              <a:ext cx="13337" cy="64880"/>
            </a:xfrm>
            <a:custGeom>
              <a:avLst/>
              <a:gdLst/>
              <a:ahLst/>
              <a:cxnLst/>
              <a:rect l="l" t="t" r="r" b="b"/>
              <a:pathLst>
                <a:path w="599" h="2914" extrusionOk="0">
                  <a:moveTo>
                    <a:pt x="1" y="1"/>
                  </a:moveTo>
                  <a:lnTo>
                    <a:pt x="1" y="2914"/>
                  </a:lnTo>
                  <a:lnTo>
                    <a:pt x="598" y="2914"/>
                  </a:lnTo>
                  <a:lnTo>
                    <a:pt x="598"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1802;p69"/>
            <p:cNvSpPr/>
            <p:nvPr/>
          </p:nvSpPr>
          <p:spPr>
            <a:xfrm>
              <a:off x="1438672" y="3768465"/>
              <a:ext cx="64858" cy="27943"/>
            </a:xfrm>
            <a:custGeom>
              <a:avLst/>
              <a:gdLst/>
              <a:ahLst/>
              <a:cxnLst/>
              <a:rect l="l" t="t" r="r" b="b"/>
              <a:pathLst>
                <a:path w="2913" h="1255" extrusionOk="0">
                  <a:moveTo>
                    <a:pt x="1" y="0"/>
                  </a:moveTo>
                  <a:lnTo>
                    <a:pt x="1" y="1254"/>
                  </a:lnTo>
                  <a:lnTo>
                    <a:pt x="2912" y="1254"/>
                  </a:lnTo>
                  <a:lnTo>
                    <a:pt x="2912"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1803;p69"/>
            <p:cNvSpPr/>
            <p:nvPr/>
          </p:nvSpPr>
          <p:spPr>
            <a:xfrm>
              <a:off x="1850823" y="3768465"/>
              <a:ext cx="64880" cy="27943"/>
            </a:xfrm>
            <a:custGeom>
              <a:avLst/>
              <a:gdLst/>
              <a:ahLst/>
              <a:cxnLst/>
              <a:rect l="l" t="t" r="r" b="b"/>
              <a:pathLst>
                <a:path w="2914" h="1255" extrusionOk="0">
                  <a:moveTo>
                    <a:pt x="1" y="0"/>
                  </a:moveTo>
                  <a:lnTo>
                    <a:pt x="1" y="1254"/>
                  </a:lnTo>
                  <a:lnTo>
                    <a:pt x="2913" y="1254"/>
                  </a:lnTo>
                  <a:lnTo>
                    <a:pt x="291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1804;p69"/>
            <p:cNvSpPr/>
            <p:nvPr/>
          </p:nvSpPr>
          <p:spPr>
            <a:xfrm>
              <a:off x="1661079" y="3649658"/>
              <a:ext cx="31037" cy="29835"/>
            </a:xfrm>
            <a:custGeom>
              <a:avLst/>
              <a:gdLst/>
              <a:ahLst/>
              <a:cxnLst/>
              <a:rect l="l" t="t" r="r" b="b"/>
              <a:pathLst>
                <a:path w="1394" h="1340" extrusionOk="0">
                  <a:moveTo>
                    <a:pt x="723" y="0"/>
                  </a:moveTo>
                  <a:cubicBezTo>
                    <a:pt x="453" y="0"/>
                    <a:pt x="208" y="164"/>
                    <a:pt x="105" y="414"/>
                  </a:cubicBezTo>
                  <a:cubicBezTo>
                    <a:pt x="0" y="665"/>
                    <a:pt x="59" y="953"/>
                    <a:pt x="250" y="1144"/>
                  </a:cubicBezTo>
                  <a:cubicBezTo>
                    <a:pt x="377" y="1272"/>
                    <a:pt x="549" y="1340"/>
                    <a:pt x="723" y="1340"/>
                  </a:cubicBezTo>
                  <a:cubicBezTo>
                    <a:pt x="810" y="1340"/>
                    <a:pt x="897" y="1323"/>
                    <a:pt x="980" y="1289"/>
                  </a:cubicBezTo>
                  <a:cubicBezTo>
                    <a:pt x="1229" y="1186"/>
                    <a:pt x="1393" y="941"/>
                    <a:pt x="1393" y="671"/>
                  </a:cubicBezTo>
                  <a:cubicBezTo>
                    <a:pt x="1393" y="300"/>
                    <a:pt x="1093" y="0"/>
                    <a:pt x="7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1805;p69"/>
            <p:cNvSpPr/>
            <p:nvPr/>
          </p:nvSpPr>
          <p:spPr>
            <a:xfrm>
              <a:off x="1489504" y="3594774"/>
              <a:ext cx="375366" cy="375277"/>
            </a:xfrm>
            <a:custGeom>
              <a:avLst/>
              <a:gdLst/>
              <a:ahLst/>
              <a:cxnLst/>
              <a:rect l="l" t="t" r="r" b="b"/>
              <a:pathLst>
                <a:path w="16859" h="16855" extrusionOk="0">
                  <a:moveTo>
                    <a:pt x="8430" y="0"/>
                  </a:moveTo>
                  <a:cubicBezTo>
                    <a:pt x="5876" y="0"/>
                    <a:pt x="3583" y="1142"/>
                    <a:pt x="2036" y="2944"/>
                  </a:cubicBezTo>
                  <a:cubicBezTo>
                    <a:pt x="722" y="4469"/>
                    <a:pt x="1" y="6416"/>
                    <a:pt x="2" y="8428"/>
                  </a:cubicBezTo>
                  <a:cubicBezTo>
                    <a:pt x="2" y="13075"/>
                    <a:pt x="3783" y="16855"/>
                    <a:pt x="8429" y="16855"/>
                  </a:cubicBezTo>
                  <a:lnTo>
                    <a:pt x="8459" y="16855"/>
                  </a:lnTo>
                  <a:cubicBezTo>
                    <a:pt x="13092" y="16840"/>
                    <a:pt x="16857" y="13066"/>
                    <a:pt x="16857" y="8428"/>
                  </a:cubicBezTo>
                  <a:cubicBezTo>
                    <a:pt x="16859" y="6416"/>
                    <a:pt x="16137" y="4469"/>
                    <a:pt x="14824" y="2944"/>
                  </a:cubicBezTo>
                  <a:cubicBezTo>
                    <a:pt x="13283" y="1150"/>
                    <a:pt x="11001" y="9"/>
                    <a:pt x="84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1806;p69"/>
            <p:cNvSpPr/>
            <p:nvPr/>
          </p:nvSpPr>
          <p:spPr>
            <a:xfrm>
              <a:off x="1544454" y="3685193"/>
              <a:ext cx="265466" cy="229953"/>
            </a:xfrm>
            <a:custGeom>
              <a:avLst/>
              <a:gdLst/>
              <a:ahLst/>
              <a:cxnLst/>
              <a:rect l="l" t="t" r="r" b="b"/>
              <a:pathLst>
                <a:path w="11923" h="10328" extrusionOk="0">
                  <a:moveTo>
                    <a:pt x="10019" y="0"/>
                  </a:moveTo>
                  <a:lnTo>
                    <a:pt x="9163" y="920"/>
                  </a:lnTo>
                  <a:cubicBezTo>
                    <a:pt x="10121" y="1811"/>
                    <a:pt x="10665" y="3059"/>
                    <a:pt x="10667" y="4367"/>
                  </a:cubicBezTo>
                  <a:cubicBezTo>
                    <a:pt x="10667" y="6953"/>
                    <a:pt x="8572" y="9057"/>
                    <a:pt x="5991" y="9073"/>
                  </a:cubicBezTo>
                  <a:lnTo>
                    <a:pt x="5962" y="9073"/>
                  </a:lnTo>
                  <a:cubicBezTo>
                    <a:pt x="3368" y="9073"/>
                    <a:pt x="1256" y="6962"/>
                    <a:pt x="1256" y="4367"/>
                  </a:cubicBezTo>
                  <a:cubicBezTo>
                    <a:pt x="1256" y="3052"/>
                    <a:pt x="1785" y="1832"/>
                    <a:pt x="2746" y="932"/>
                  </a:cubicBezTo>
                  <a:lnTo>
                    <a:pt x="1888" y="15"/>
                  </a:lnTo>
                  <a:cubicBezTo>
                    <a:pt x="686" y="1144"/>
                    <a:pt x="2" y="2719"/>
                    <a:pt x="1" y="4367"/>
                  </a:cubicBezTo>
                  <a:cubicBezTo>
                    <a:pt x="1" y="7653"/>
                    <a:pt x="2673" y="10327"/>
                    <a:pt x="5961" y="10327"/>
                  </a:cubicBezTo>
                  <a:lnTo>
                    <a:pt x="5989" y="10327"/>
                  </a:lnTo>
                  <a:cubicBezTo>
                    <a:pt x="9264" y="10312"/>
                    <a:pt x="11921" y="7644"/>
                    <a:pt x="11921" y="4367"/>
                  </a:cubicBezTo>
                  <a:lnTo>
                    <a:pt x="11923" y="4367"/>
                  </a:lnTo>
                  <a:cubicBezTo>
                    <a:pt x="11920" y="3083"/>
                    <a:pt x="11505" y="1834"/>
                    <a:pt x="10737" y="803"/>
                  </a:cubicBezTo>
                  <a:cubicBezTo>
                    <a:pt x="10524" y="514"/>
                    <a:pt x="10282" y="245"/>
                    <a:pt x="1001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1807;p69"/>
            <p:cNvSpPr/>
            <p:nvPr/>
          </p:nvSpPr>
          <p:spPr>
            <a:xfrm>
              <a:off x="1598648" y="3724914"/>
              <a:ext cx="157057" cy="136017"/>
            </a:xfrm>
            <a:custGeom>
              <a:avLst/>
              <a:gdLst/>
              <a:ahLst/>
              <a:cxnLst/>
              <a:rect l="l" t="t" r="r" b="b"/>
              <a:pathLst>
                <a:path w="7054" h="6109" extrusionOk="0">
                  <a:moveTo>
                    <a:pt x="5928" y="0"/>
                  </a:moveTo>
                  <a:lnTo>
                    <a:pt x="5072" y="920"/>
                  </a:lnTo>
                  <a:cubicBezTo>
                    <a:pt x="5537" y="1347"/>
                    <a:pt x="5801" y="1952"/>
                    <a:pt x="5798" y="2583"/>
                  </a:cubicBezTo>
                  <a:cubicBezTo>
                    <a:pt x="5796" y="3825"/>
                    <a:pt x="4799" y="4836"/>
                    <a:pt x="3557" y="4854"/>
                  </a:cubicBezTo>
                  <a:lnTo>
                    <a:pt x="3527" y="4854"/>
                  </a:lnTo>
                  <a:cubicBezTo>
                    <a:pt x="2642" y="4854"/>
                    <a:pt x="1835" y="4338"/>
                    <a:pt x="1465" y="3533"/>
                  </a:cubicBezTo>
                  <a:cubicBezTo>
                    <a:pt x="1093" y="2728"/>
                    <a:pt x="1226" y="1780"/>
                    <a:pt x="1803" y="1107"/>
                  </a:cubicBezTo>
                  <a:lnTo>
                    <a:pt x="848" y="290"/>
                  </a:lnTo>
                  <a:cubicBezTo>
                    <a:pt x="302" y="929"/>
                    <a:pt x="0" y="1743"/>
                    <a:pt x="2" y="2583"/>
                  </a:cubicBezTo>
                  <a:cubicBezTo>
                    <a:pt x="2" y="4527"/>
                    <a:pt x="1583" y="6108"/>
                    <a:pt x="3527" y="6108"/>
                  </a:cubicBezTo>
                  <a:lnTo>
                    <a:pt x="3557" y="6108"/>
                  </a:lnTo>
                  <a:cubicBezTo>
                    <a:pt x="5487" y="6093"/>
                    <a:pt x="7053" y="4518"/>
                    <a:pt x="7053" y="2583"/>
                  </a:cubicBezTo>
                  <a:cubicBezTo>
                    <a:pt x="7052" y="1898"/>
                    <a:pt x="6853" y="1229"/>
                    <a:pt x="6479" y="656"/>
                  </a:cubicBezTo>
                  <a:cubicBezTo>
                    <a:pt x="6322" y="415"/>
                    <a:pt x="6137" y="194"/>
                    <a:pt x="592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1808;p69"/>
            <p:cNvSpPr/>
            <p:nvPr/>
          </p:nvSpPr>
          <p:spPr>
            <a:xfrm>
              <a:off x="1534813" y="3594774"/>
              <a:ext cx="284747" cy="187672"/>
            </a:xfrm>
            <a:custGeom>
              <a:avLst/>
              <a:gdLst/>
              <a:ahLst/>
              <a:cxnLst/>
              <a:rect l="l" t="t" r="r" b="b"/>
              <a:pathLst>
                <a:path w="12789" h="8429" extrusionOk="0">
                  <a:moveTo>
                    <a:pt x="6394" y="0"/>
                  </a:moveTo>
                  <a:cubicBezTo>
                    <a:pt x="3839" y="0"/>
                    <a:pt x="1548" y="1144"/>
                    <a:pt x="1" y="2944"/>
                  </a:cubicBezTo>
                  <a:lnTo>
                    <a:pt x="6395" y="8428"/>
                  </a:lnTo>
                  <a:lnTo>
                    <a:pt x="6424" y="8403"/>
                  </a:lnTo>
                  <a:lnTo>
                    <a:pt x="12789" y="2944"/>
                  </a:lnTo>
                  <a:lnTo>
                    <a:pt x="12787" y="2944"/>
                  </a:lnTo>
                  <a:cubicBezTo>
                    <a:pt x="11248" y="1150"/>
                    <a:pt x="8966" y="9"/>
                    <a:pt x="6424"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1809;p69"/>
            <p:cNvSpPr/>
            <p:nvPr/>
          </p:nvSpPr>
          <p:spPr>
            <a:xfrm>
              <a:off x="1657895" y="3622316"/>
              <a:ext cx="192392" cy="178432"/>
            </a:xfrm>
            <a:custGeom>
              <a:avLst/>
              <a:gdLst/>
              <a:ahLst/>
              <a:cxnLst/>
              <a:rect l="l" t="t" r="r" b="b"/>
              <a:pathLst>
                <a:path w="8641" h="8014" extrusionOk="0">
                  <a:moveTo>
                    <a:pt x="7800" y="1"/>
                  </a:moveTo>
                  <a:lnTo>
                    <a:pt x="894" y="6198"/>
                  </a:lnTo>
                  <a:lnTo>
                    <a:pt x="682" y="6390"/>
                  </a:lnTo>
                  <a:cubicBezTo>
                    <a:pt x="273" y="6482"/>
                    <a:pt x="0" y="6867"/>
                    <a:pt x="48" y="7284"/>
                  </a:cubicBezTo>
                  <a:cubicBezTo>
                    <a:pt x="94" y="7700"/>
                    <a:pt x="446" y="8014"/>
                    <a:pt x="866" y="8014"/>
                  </a:cubicBezTo>
                  <a:lnTo>
                    <a:pt x="894" y="8014"/>
                  </a:lnTo>
                  <a:cubicBezTo>
                    <a:pt x="1338" y="7998"/>
                    <a:pt x="1689" y="7635"/>
                    <a:pt x="1689" y="7191"/>
                  </a:cubicBezTo>
                  <a:lnTo>
                    <a:pt x="1689" y="7175"/>
                  </a:lnTo>
                  <a:lnTo>
                    <a:pt x="2868" y="6115"/>
                  </a:lnTo>
                  <a:lnTo>
                    <a:pt x="3818" y="5264"/>
                  </a:lnTo>
                  <a:lnTo>
                    <a:pt x="4703" y="4469"/>
                  </a:lnTo>
                  <a:lnTo>
                    <a:pt x="5642" y="3626"/>
                  </a:lnTo>
                  <a:lnTo>
                    <a:pt x="8640" y="936"/>
                  </a:lnTo>
                  <a:lnTo>
                    <a:pt x="780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 name="Picture 1">
            <a:extLst>
              <a:ext uri="{FF2B5EF4-FFF2-40B4-BE49-F238E27FC236}">
                <a16:creationId xmlns:a16="http://schemas.microsoft.com/office/drawing/2014/main" xmlns="" id="{06364C1E-4187-81AC-D174-5D97302AC00B}"/>
              </a:ext>
            </a:extLst>
          </p:cNvPr>
          <p:cNvPicPr>
            <a:picLocks noChangeAspect="1"/>
          </p:cNvPicPr>
          <p:nvPr/>
        </p:nvPicPr>
        <p:blipFill>
          <a:blip r:embed="rId3"/>
          <a:stretch>
            <a:fillRect/>
          </a:stretch>
        </p:blipFill>
        <p:spPr>
          <a:xfrm>
            <a:off x="2067628" y="1548747"/>
            <a:ext cx="5139373" cy="167044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grpSp>
        <p:nvGrpSpPr>
          <p:cNvPr id="375" name="Google Shape;375;p42"/>
          <p:cNvGrpSpPr/>
          <p:nvPr/>
        </p:nvGrpSpPr>
        <p:grpSpPr>
          <a:xfrm flipH="1">
            <a:off x="7746299" y="2822943"/>
            <a:ext cx="1784099" cy="2320557"/>
            <a:chOff x="2116050" y="240375"/>
            <a:chExt cx="3379200" cy="5236250"/>
          </a:xfrm>
        </p:grpSpPr>
        <p:sp>
          <p:nvSpPr>
            <p:cNvPr id="376" name="Google Shape;376;p42"/>
            <p:cNvSpPr/>
            <p:nvPr/>
          </p:nvSpPr>
          <p:spPr>
            <a:xfrm>
              <a:off x="3956500" y="2699775"/>
              <a:ext cx="1538750" cy="2776850"/>
            </a:xfrm>
            <a:custGeom>
              <a:avLst/>
              <a:gdLst/>
              <a:ahLst/>
              <a:cxnLst/>
              <a:rect l="l" t="t" r="r" b="b"/>
              <a:pathLst>
                <a:path w="61550" h="111074" extrusionOk="0">
                  <a:moveTo>
                    <a:pt x="1735" y="1"/>
                  </a:moveTo>
                  <a:lnTo>
                    <a:pt x="1735" y="1"/>
                  </a:lnTo>
                  <a:cubicBezTo>
                    <a:pt x="0" y="9187"/>
                    <a:pt x="554" y="18572"/>
                    <a:pt x="2357" y="27807"/>
                  </a:cubicBezTo>
                  <a:cubicBezTo>
                    <a:pt x="3544" y="33868"/>
                    <a:pt x="5262" y="39865"/>
                    <a:pt x="7227" y="45691"/>
                  </a:cubicBezTo>
                  <a:cubicBezTo>
                    <a:pt x="12290" y="60718"/>
                    <a:pt x="18964" y="75256"/>
                    <a:pt x="22454" y="90735"/>
                  </a:cubicBezTo>
                  <a:cubicBezTo>
                    <a:pt x="23866" y="97001"/>
                    <a:pt x="24714" y="103729"/>
                    <a:pt x="22410" y="109725"/>
                  </a:cubicBezTo>
                  <a:cubicBezTo>
                    <a:pt x="22233" y="110181"/>
                    <a:pt x="22040" y="110633"/>
                    <a:pt x="21831" y="111073"/>
                  </a:cubicBezTo>
                  <a:lnTo>
                    <a:pt x="61400" y="111073"/>
                  </a:lnTo>
                  <a:lnTo>
                    <a:pt x="61550" y="110960"/>
                  </a:lnTo>
                  <a:cubicBezTo>
                    <a:pt x="49400" y="94746"/>
                    <a:pt x="31274" y="70065"/>
                    <a:pt x="27639" y="62480"/>
                  </a:cubicBezTo>
                  <a:cubicBezTo>
                    <a:pt x="25014" y="56992"/>
                    <a:pt x="18153" y="42674"/>
                    <a:pt x="11909" y="27807"/>
                  </a:cubicBezTo>
                  <a:cubicBezTo>
                    <a:pt x="7791" y="17976"/>
                    <a:pt x="3925" y="7915"/>
                    <a:pt x="1735"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42"/>
            <p:cNvSpPr/>
            <p:nvPr/>
          </p:nvSpPr>
          <p:spPr>
            <a:xfrm>
              <a:off x="2116050" y="619950"/>
              <a:ext cx="2458300" cy="4856675"/>
            </a:xfrm>
            <a:custGeom>
              <a:avLst/>
              <a:gdLst/>
              <a:ahLst/>
              <a:cxnLst/>
              <a:rect l="l" t="t" r="r" b="b"/>
              <a:pathLst>
                <a:path w="98332" h="194267" extrusionOk="0">
                  <a:moveTo>
                    <a:pt x="79060" y="1"/>
                  </a:moveTo>
                  <a:cubicBezTo>
                    <a:pt x="78714" y="1"/>
                    <a:pt x="78352" y="17"/>
                    <a:pt x="77972" y="50"/>
                  </a:cubicBezTo>
                  <a:cubicBezTo>
                    <a:pt x="75594" y="248"/>
                    <a:pt x="72480" y="962"/>
                    <a:pt x="67943" y="1284"/>
                  </a:cubicBezTo>
                  <a:cubicBezTo>
                    <a:pt x="67196" y="1338"/>
                    <a:pt x="66417" y="1381"/>
                    <a:pt x="65596" y="1414"/>
                  </a:cubicBezTo>
                  <a:cubicBezTo>
                    <a:pt x="65731" y="1504"/>
                    <a:pt x="65859" y="1596"/>
                    <a:pt x="65984" y="1698"/>
                  </a:cubicBezTo>
                  <a:cubicBezTo>
                    <a:pt x="66238" y="1891"/>
                    <a:pt x="66477" y="2104"/>
                    <a:pt x="66702" y="2332"/>
                  </a:cubicBezTo>
                  <a:cubicBezTo>
                    <a:pt x="66814" y="2439"/>
                    <a:pt x="66922" y="2551"/>
                    <a:pt x="67029" y="2670"/>
                  </a:cubicBezTo>
                  <a:cubicBezTo>
                    <a:pt x="67191" y="2846"/>
                    <a:pt x="67341" y="3035"/>
                    <a:pt x="67486" y="3223"/>
                  </a:cubicBezTo>
                  <a:cubicBezTo>
                    <a:pt x="67567" y="3324"/>
                    <a:pt x="67636" y="3426"/>
                    <a:pt x="67706" y="3534"/>
                  </a:cubicBezTo>
                  <a:cubicBezTo>
                    <a:pt x="67844" y="3727"/>
                    <a:pt x="67971" y="3928"/>
                    <a:pt x="68088" y="4135"/>
                  </a:cubicBezTo>
                  <a:cubicBezTo>
                    <a:pt x="68372" y="4645"/>
                    <a:pt x="68593" y="5166"/>
                    <a:pt x="68743" y="5681"/>
                  </a:cubicBezTo>
                  <a:cubicBezTo>
                    <a:pt x="68796" y="5863"/>
                    <a:pt x="68836" y="6042"/>
                    <a:pt x="68871" y="6221"/>
                  </a:cubicBezTo>
                  <a:cubicBezTo>
                    <a:pt x="69053" y="7162"/>
                    <a:pt x="68980" y="8049"/>
                    <a:pt x="68619" y="8731"/>
                  </a:cubicBezTo>
                  <a:cubicBezTo>
                    <a:pt x="68499" y="8950"/>
                    <a:pt x="68346" y="9152"/>
                    <a:pt x="68169" y="9327"/>
                  </a:cubicBezTo>
                  <a:cubicBezTo>
                    <a:pt x="68124" y="9373"/>
                    <a:pt x="68076" y="9413"/>
                    <a:pt x="68024" y="9451"/>
                  </a:cubicBezTo>
                  <a:cubicBezTo>
                    <a:pt x="67925" y="9535"/>
                    <a:pt x="67820" y="9609"/>
                    <a:pt x="67706" y="9671"/>
                  </a:cubicBezTo>
                  <a:cubicBezTo>
                    <a:pt x="67650" y="9705"/>
                    <a:pt x="67590" y="9734"/>
                    <a:pt x="67530" y="9761"/>
                  </a:cubicBezTo>
                  <a:lnTo>
                    <a:pt x="67524" y="9761"/>
                  </a:lnTo>
                  <a:cubicBezTo>
                    <a:pt x="67430" y="9807"/>
                    <a:pt x="67333" y="9847"/>
                    <a:pt x="67234" y="9880"/>
                  </a:cubicBezTo>
                  <a:cubicBezTo>
                    <a:pt x="67127" y="9920"/>
                    <a:pt x="67018" y="9954"/>
                    <a:pt x="66907" y="9982"/>
                  </a:cubicBezTo>
                  <a:cubicBezTo>
                    <a:pt x="66789" y="10020"/>
                    <a:pt x="66665" y="10046"/>
                    <a:pt x="66542" y="10073"/>
                  </a:cubicBezTo>
                  <a:cubicBezTo>
                    <a:pt x="66424" y="10095"/>
                    <a:pt x="66305" y="10121"/>
                    <a:pt x="66182" y="10137"/>
                  </a:cubicBezTo>
                  <a:lnTo>
                    <a:pt x="66177" y="10137"/>
                  </a:lnTo>
                  <a:cubicBezTo>
                    <a:pt x="66167" y="10137"/>
                    <a:pt x="66150" y="10143"/>
                    <a:pt x="66139" y="10143"/>
                  </a:cubicBezTo>
                  <a:cubicBezTo>
                    <a:pt x="66042" y="10158"/>
                    <a:pt x="65941" y="10170"/>
                    <a:pt x="65833" y="10185"/>
                  </a:cubicBezTo>
                  <a:cubicBezTo>
                    <a:pt x="65763" y="10197"/>
                    <a:pt x="65693" y="10208"/>
                    <a:pt x="65624" y="10213"/>
                  </a:cubicBezTo>
                  <a:cubicBezTo>
                    <a:pt x="65431" y="10235"/>
                    <a:pt x="65232" y="10251"/>
                    <a:pt x="65033" y="10262"/>
                  </a:cubicBezTo>
                  <a:cubicBezTo>
                    <a:pt x="64636" y="10288"/>
                    <a:pt x="64223" y="10299"/>
                    <a:pt x="63804" y="10299"/>
                  </a:cubicBezTo>
                  <a:cubicBezTo>
                    <a:pt x="60861" y="10299"/>
                    <a:pt x="57602" y="9762"/>
                    <a:pt x="57602" y="9762"/>
                  </a:cubicBezTo>
                  <a:cubicBezTo>
                    <a:pt x="54987" y="8415"/>
                    <a:pt x="53419" y="7196"/>
                    <a:pt x="52497" y="6171"/>
                  </a:cubicBezTo>
                  <a:cubicBezTo>
                    <a:pt x="52432" y="6106"/>
                    <a:pt x="52378" y="6041"/>
                    <a:pt x="52319" y="5971"/>
                  </a:cubicBezTo>
                  <a:cubicBezTo>
                    <a:pt x="52207" y="5837"/>
                    <a:pt x="52105" y="5708"/>
                    <a:pt x="52013" y="5580"/>
                  </a:cubicBezTo>
                  <a:cubicBezTo>
                    <a:pt x="51970" y="5521"/>
                    <a:pt x="51928" y="5462"/>
                    <a:pt x="51884" y="5398"/>
                  </a:cubicBezTo>
                  <a:cubicBezTo>
                    <a:pt x="51804" y="5273"/>
                    <a:pt x="51728" y="5156"/>
                    <a:pt x="51664" y="5038"/>
                  </a:cubicBezTo>
                  <a:cubicBezTo>
                    <a:pt x="51632" y="4983"/>
                    <a:pt x="51605" y="4930"/>
                    <a:pt x="51578" y="4877"/>
                  </a:cubicBezTo>
                  <a:cubicBezTo>
                    <a:pt x="51451" y="4626"/>
                    <a:pt x="51354" y="4361"/>
                    <a:pt x="51289" y="4087"/>
                  </a:cubicBezTo>
                  <a:cubicBezTo>
                    <a:pt x="51269" y="4018"/>
                    <a:pt x="51256" y="3949"/>
                    <a:pt x="51251" y="3878"/>
                  </a:cubicBezTo>
                  <a:cubicBezTo>
                    <a:pt x="51176" y="3384"/>
                    <a:pt x="51267" y="3057"/>
                    <a:pt x="51321" y="2912"/>
                  </a:cubicBezTo>
                  <a:cubicBezTo>
                    <a:pt x="51328" y="2889"/>
                    <a:pt x="51337" y="2868"/>
                    <a:pt x="51348" y="2847"/>
                  </a:cubicBezTo>
                  <a:lnTo>
                    <a:pt x="51348" y="2842"/>
                  </a:lnTo>
                  <a:cubicBezTo>
                    <a:pt x="51337" y="2847"/>
                    <a:pt x="51331" y="2847"/>
                    <a:pt x="51321" y="2853"/>
                  </a:cubicBezTo>
                  <a:cubicBezTo>
                    <a:pt x="51192" y="2906"/>
                    <a:pt x="51069" y="2960"/>
                    <a:pt x="50955" y="3019"/>
                  </a:cubicBezTo>
                  <a:lnTo>
                    <a:pt x="50779" y="3116"/>
                  </a:lnTo>
                  <a:cubicBezTo>
                    <a:pt x="50622" y="3205"/>
                    <a:pt x="50472" y="3308"/>
                    <a:pt x="50333" y="3422"/>
                  </a:cubicBezTo>
                  <a:cubicBezTo>
                    <a:pt x="50305" y="3448"/>
                    <a:pt x="50279" y="3469"/>
                    <a:pt x="50252" y="3496"/>
                  </a:cubicBezTo>
                  <a:cubicBezTo>
                    <a:pt x="50216" y="3528"/>
                    <a:pt x="50181" y="3562"/>
                    <a:pt x="50151" y="3599"/>
                  </a:cubicBezTo>
                  <a:cubicBezTo>
                    <a:pt x="50097" y="3650"/>
                    <a:pt x="50049" y="3706"/>
                    <a:pt x="50006" y="3766"/>
                  </a:cubicBezTo>
                  <a:cubicBezTo>
                    <a:pt x="49930" y="3863"/>
                    <a:pt x="49864" y="3967"/>
                    <a:pt x="49807" y="4076"/>
                  </a:cubicBezTo>
                  <a:cubicBezTo>
                    <a:pt x="49774" y="4136"/>
                    <a:pt x="49747" y="4199"/>
                    <a:pt x="49727" y="4265"/>
                  </a:cubicBezTo>
                  <a:cubicBezTo>
                    <a:pt x="49707" y="4293"/>
                    <a:pt x="49694" y="4326"/>
                    <a:pt x="49688" y="4361"/>
                  </a:cubicBezTo>
                  <a:cubicBezTo>
                    <a:pt x="49664" y="4424"/>
                    <a:pt x="49645" y="4488"/>
                    <a:pt x="49629" y="4554"/>
                  </a:cubicBezTo>
                  <a:cubicBezTo>
                    <a:pt x="49624" y="4554"/>
                    <a:pt x="49624" y="4559"/>
                    <a:pt x="49624" y="4565"/>
                  </a:cubicBezTo>
                  <a:cubicBezTo>
                    <a:pt x="49609" y="4630"/>
                    <a:pt x="49592" y="4700"/>
                    <a:pt x="49581" y="4770"/>
                  </a:cubicBezTo>
                  <a:cubicBezTo>
                    <a:pt x="49484" y="5285"/>
                    <a:pt x="49527" y="5903"/>
                    <a:pt x="49619" y="6622"/>
                  </a:cubicBezTo>
                  <a:cubicBezTo>
                    <a:pt x="49635" y="6724"/>
                    <a:pt x="49657" y="6821"/>
                    <a:pt x="49672" y="6928"/>
                  </a:cubicBezTo>
                  <a:cubicBezTo>
                    <a:pt x="50006" y="8453"/>
                    <a:pt x="51348" y="10858"/>
                    <a:pt x="53614" y="13032"/>
                  </a:cubicBezTo>
                  <a:cubicBezTo>
                    <a:pt x="55422" y="14771"/>
                    <a:pt x="57817" y="16361"/>
                    <a:pt x="60749" y="17247"/>
                  </a:cubicBezTo>
                  <a:cubicBezTo>
                    <a:pt x="61978" y="17617"/>
                    <a:pt x="63299" y="17859"/>
                    <a:pt x="64711" y="17940"/>
                  </a:cubicBezTo>
                  <a:cubicBezTo>
                    <a:pt x="64882" y="17951"/>
                    <a:pt x="65060" y="17962"/>
                    <a:pt x="65237" y="17967"/>
                  </a:cubicBezTo>
                  <a:cubicBezTo>
                    <a:pt x="65328" y="17967"/>
                    <a:pt x="65414" y="17972"/>
                    <a:pt x="65505" y="17972"/>
                  </a:cubicBezTo>
                  <a:cubicBezTo>
                    <a:pt x="65585" y="17973"/>
                    <a:pt x="65665" y="17973"/>
                    <a:pt x="65746" y="17973"/>
                  </a:cubicBezTo>
                  <a:cubicBezTo>
                    <a:pt x="66887" y="17973"/>
                    <a:pt x="68085" y="17864"/>
                    <a:pt x="69339" y="17623"/>
                  </a:cubicBezTo>
                  <a:cubicBezTo>
                    <a:pt x="69516" y="17586"/>
                    <a:pt x="69693" y="17547"/>
                    <a:pt x="69876" y="17510"/>
                  </a:cubicBezTo>
                  <a:cubicBezTo>
                    <a:pt x="70634" y="17349"/>
                    <a:pt x="71383" y="17146"/>
                    <a:pt x="72120" y="16904"/>
                  </a:cubicBezTo>
                  <a:cubicBezTo>
                    <a:pt x="72893" y="16657"/>
                    <a:pt x="73677" y="16356"/>
                    <a:pt x="74483" y="16001"/>
                  </a:cubicBezTo>
                  <a:lnTo>
                    <a:pt x="74461" y="15959"/>
                  </a:lnTo>
                  <a:cubicBezTo>
                    <a:pt x="76168" y="14971"/>
                    <a:pt x="77881" y="13978"/>
                    <a:pt x="79599" y="12995"/>
                  </a:cubicBezTo>
                  <a:cubicBezTo>
                    <a:pt x="79631" y="12973"/>
                    <a:pt x="79665" y="12956"/>
                    <a:pt x="79701" y="12942"/>
                  </a:cubicBezTo>
                  <a:cubicBezTo>
                    <a:pt x="79765" y="12904"/>
                    <a:pt x="79841" y="12867"/>
                    <a:pt x="79910" y="12834"/>
                  </a:cubicBezTo>
                  <a:cubicBezTo>
                    <a:pt x="79982" y="12803"/>
                    <a:pt x="80055" y="12776"/>
                    <a:pt x="80131" y="12753"/>
                  </a:cubicBezTo>
                  <a:cubicBezTo>
                    <a:pt x="80242" y="12717"/>
                    <a:pt x="80356" y="12696"/>
                    <a:pt x="80464" y="12696"/>
                  </a:cubicBezTo>
                  <a:cubicBezTo>
                    <a:pt x="80549" y="12696"/>
                    <a:pt x="80630" y="12709"/>
                    <a:pt x="80705" y="12737"/>
                  </a:cubicBezTo>
                  <a:cubicBezTo>
                    <a:pt x="80707" y="12739"/>
                    <a:pt x="80708" y="12739"/>
                    <a:pt x="80709" y="12739"/>
                  </a:cubicBezTo>
                  <a:cubicBezTo>
                    <a:pt x="80711" y="12739"/>
                    <a:pt x="80711" y="12737"/>
                    <a:pt x="80711" y="12737"/>
                  </a:cubicBezTo>
                  <a:cubicBezTo>
                    <a:pt x="80788" y="12766"/>
                    <a:pt x="80858" y="12812"/>
                    <a:pt x="80915" y="12872"/>
                  </a:cubicBezTo>
                  <a:lnTo>
                    <a:pt x="80915" y="12878"/>
                  </a:lnTo>
                  <a:cubicBezTo>
                    <a:pt x="80943" y="12905"/>
                    <a:pt x="80968" y="12935"/>
                    <a:pt x="80990" y="12968"/>
                  </a:cubicBezTo>
                  <a:cubicBezTo>
                    <a:pt x="81010" y="13000"/>
                    <a:pt x="81028" y="13031"/>
                    <a:pt x="81043" y="13065"/>
                  </a:cubicBezTo>
                  <a:cubicBezTo>
                    <a:pt x="81188" y="13436"/>
                    <a:pt x="80915" y="13930"/>
                    <a:pt x="80636" y="14262"/>
                  </a:cubicBezTo>
                  <a:cubicBezTo>
                    <a:pt x="80072" y="14928"/>
                    <a:pt x="79460" y="15551"/>
                    <a:pt x="78816" y="16141"/>
                  </a:cubicBezTo>
                  <a:cubicBezTo>
                    <a:pt x="78386" y="16539"/>
                    <a:pt x="77946" y="16919"/>
                    <a:pt x="77500" y="17290"/>
                  </a:cubicBezTo>
                  <a:cubicBezTo>
                    <a:pt x="77275" y="17478"/>
                    <a:pt x="77049" y="17661"/>
                    <a:pt x="76818" y="17843"/>
                  </a:cubicBezTo>
                  <a:cubicBezTo>
                    <a:pt x="76368" y="18208"/>
                    <a:pt x="75906" y="18568"/>
                    <a:pt x="75450" y="18928"/>
                  </a:cubicBezTo>
                  <a:lnTo>
                    <a:pt x="84717" y="16361"/>
                  </a:lnTo>
                  <a:cubicBezTo>
                    <a:pt x="84815" y="16334"/>
                    <a:pt x="84911" y="16321"/>
                    <a:pt x="85003" y="16321"/>
                  </a:cubicBezTo>
                  <a:cubicBezTo>
                    <a:pt x="85781" y="16321"/>
                    <a:pt x="86335" y="17220"/>
                    <a:pt x="85859" y="17935"/>
                  </a:cubicBezTo>
                  <a:cubicBezTo>
                    <a:pt x="85588" y="18340"/>
                    <a:pt x="85277" y="18717"/>
                    <a:pt x="84932" y="19062"/>
                  </a:cubicBezTo>
                  <a:cubicBezTo>
                    <a:pt x="84357" y="19642"/>
                    <a:pt x="83685" y="20141"/>
                    <a:pt x="82977" y="20538"/>
                  </a:cubicBezTo>
                  <a:cubicBezTo>
                    <a:pt x="82407" y="20861"/>
                    <a:pt x="81817" y="21129"/>
                    <a:pt x="81210" y="21365"/>
                  </a:cubicBezTo>
                  <a:cubicBezTo>
                    <a:pt x="79873" y="21880"/>
                    <a:pt x="78461" y="22209"/>
                    <a:pt x="77066" y="22536"/>
                  </a:cubicBezTo>
                  <a:cubicBezTo>
                    <a:pt x="77302" y="22533"/>
                    <a:pt x="77538" y="22532"/>
                    <a:pt x="77774" y="22532"/>
                  </a:cubicBezTo>
                  <a:cubicBezTo>
                    <a:pt x="78010" y="22532"/>
                    <a:pt x="78247" y="22533"/>
                    <a:pt x="78483" y="22536"/>
                  </a:cubicBezTo>
                  <a:cubicBezTo>
                    <a:pt x="79342" y="22552"/>
                    <a:pt x="80202" y="22589"/>
                    <a:pt x="81054" y="22648"/>
                  </a:cubicBezTo>
                  <a:cubicBezTo>
                    <a:pt x="81344" y="22670"/>
                    <a:pt x="81634" y="22697"/>
                    <a:pt x="81924" y="22718"/>
                  </a:cubicBezTo>
                  <a:cubicBezTo>
                    <a:pt x="82493" y="22767"/>
                    <a:pt x="83063" y="22826"/>
                    <a:pt x="83632" y="22901"/>
                  </a:cubicBezTo>
                  <a:cubicBezTo>
                    <a:pt x="83916" y="22933"/>
                    <a:pt x="84201" y="22971"/>
                    <a:pt x="84486" y="23013"/>
                  </a:cubicBezTo>
                  <a:cubicBezTo>
                    <a:pt x="84807" y="23061"/>
                    <a:pt x="85130" y="23105"/>
                    <a:pt x="85457" y="23158"/>
                  </a:cubicBezTo>
                  <a:cubicBezTo>
                    <a:pt x="86149" y="23271"/>
                    <a:pt x="86483" y="24001"/>
                    <a:pt x="86230" y="24576"/>
                  </a:cubicBezTo>
                  <a:cubicBezTo>
                    <a:pt x="86214" y="24609"/>
                    <a:pt x="86198" y="24635"/>
                    <a:pt x="86182" y="24667"/>
                  </a:cubicBezTo>
                  <a:cubicBezTo>
                    <a:pt x="86124" y="24766"/>
                    <a:pt x="86052" y="24854"/>
                    <a:pt x="85967" y="24930"/>
                  </a:cubicBezTo>
                  <a:cubicBezTo>
                    <a:pt x="84591" y="26139"/>
                    <a:pt x="82774" y="26849"/>
                    <a:pt x="80939" y="26849"/>
                  </a:cubicBezTo>
                  <a:cubicBezTo>
                    <a:pt x="80770" y="26849"/>
                    <a:pt x="80601" y="26843"/>
                    <a:pt x="80432" y="26831"/>
                  </a:cubicBezTo>
                  <a:lnTo>
                    <a:pt x="80432" y="26831"/>
                  </a:lnTo>
                  <a:lnTo>
                    <a:pt x="83015" y="27438"/>
                  </a:lnTo>
                  <a:lnTo>
                    <a:pt x="84915" y="27883"/>
                  </a:lnTo>
                  <a:cubicBezTo>
                    <a:pt x="84953" y="27893"/>
                    <a:pt x="84990" y="27906"/>
                    <a:pt x="85027" y="27921"/>
                  </a:cubicBezTo>
                  <a:cubicBezTo>
                    <a:pt x="85441" y="28098"/>
                    <a:pt x="85501" y="28645"/>
                    <a:pt x="85205" y="28925"/>
                  </a:cubicBezTo>
                  <a:cubicBezTo>
                    <a:pt x="85155" y="28976"/>
                    <a:pt x="85094" y="29016"/>
                    <a:pt x="85027" y="29043"/>
                  </a:cubicBezTo>
                  <a:cubicBezTo>
                    <a:pt x="84996" y="29054"/>
                    <a:pt x="84958" y="29065"/>
                    <a:pt x="84921" y="29075"/>
                  </a:cubicBezTo>
                  <a:cubicBezTo>
                    <a:pt x="84277" y="29227"/>
                    <a:pt x="83618" y="29303"/>
                    <a:pt x="82958" y="29303"/>
                  </a:cubicBezTo>
                  <a:cubicBezTo>
                    <a:pt x="82832" y="29303"/>
                    <a:pt x="82706" y="29300"/>
                    <a:pt x="82580" y="29295"/>
                  </a:cubicBezTo>
                  <a:lnTo>
                    <a:pt x="82547" y="29295"/>
                  </a:lnTo>
                  <a:cubicBezTo>
                    <a:pt x="82306" y="29284"/>
                    <a:pt x="82064" y="29263"/>
                    <a:pt x="81823" y="29230"/>
                  </a:cubicBezTo>
                  <a:cubicBezTo>
                    <a:pt x="81575" y="29199"/>
                    <a:pt x="81329" y="29155"/>
                    <a:pt x="81082" y="29102"/>
                  </a:cubicBezTo>
                  <a:cubicBezTo>
                    <a:pt x="80835" y="29048"/>
                    <a:pt x="80593" y="28984"/>
                    <a:pt x="80351" y="28909"/>
                  </a:cubicBezTo>
                  <a:cubicBezTo>
                    <a:pt x="80233" y="28865"/>
                    <a:pt x="80115" y="28828"/>
                    <a:pt x="79997" y="28785"/>
                  </a:cubicBezTo>
                  <a:cubicBezTo>
                    <a:pt x="79991" y="28790"/>
                    <a:pt x="79991" y="28790"/>
                    <a:pt x="79987" y="28790"/>
                  </a:cubicBezTo>
                  <a:lnTo>
                    <a:pt x="79987" y="28785"/>
                  </a:lnTo>
                  <a:cubicBezTo>
                    <a:pt x="79477" y="28731"/>
                    <a:pt x="78875" y="28650"/>
                    <a:pt x="78225" y="28533"/>
                  </a:cubicBezTo>
                  <a:cubicBezTo>
                    <a:pt x="77742" y="28441"/>
                    <a:pt x="77233" y="28329"/>
                    <a:pt x="76722" y="28189"/>
                  </a:cubicBezTo>
                  <a:cubicBezTo>
                    <a:pt x="76217" y="28050"/>
                    <a:pt x="75713" y="27884"/>
                    <a:pt x="75230" y="27679"/>
                  </a:cubicBezTo>
                  <a:cubicBezTo>
                    <a:pt x="75068" y="27609"/>
                    <a:pt x="74912" y="27539"/>
                    <a:pt x="74758" y="27464"/>
                  </a:cubicBezTo>
                  <a:cubicBezTo>
                    <a:pt x="74602" y="27389"/>
                    <a:pt x="74451" y="27308"/>
                    <a:pt x="74306" y="27229"/>
                  </a:cubicBezTo>
                  <a:cubicBezTo>
                    <a:pt x="73715" y="26896"/>
                    <a:pt x="73205" y="26493"/>
                    <a:pt x="72819" y="26015"/>
                  </a:cubicBezTo>
                  <a:lnTo>
                    <a:pt x="72272" y="26118"/>
                  </a:lnTo>
                  <a:cubicBezTo>
                    <a:pt x="70037" y="25290"/>
                    <a:pt x="67647" y="24455"/>
                    <a:pt x="65310" y="24455"/>
                  </a:cubicBezTo>
                  <a:cubicBezTo>
                    <a:pt x="64676" y="24455"/>
                    <a:pt x="64046" y="24517"/>
                    <a:pt x="63423" y="24657"/>
                  </a:cubicBezTo>
                  <a:cubicBezTo>
                    <a:pt x="63160" y="24711"/>
                    <a:pt x="62899" y="24783"/>
                    <a:pt x="62645" y="24871"/>
                  </a:cubicBezTo>
                  <a:cubicBezTo>
                    <a:pt x="60122" y="25720"/>
                    <a:pt x="58306" y="27846"/>
                    <a:pt x="56309" y="29628"/>
                  </a:cubicBezTo>
                  <a:cubicBezTo>
                    <a:pt x="56175" y="29746"/>
                    <a:pt x="56041" y="29864"/>
                    <a:pt x="55907" y="29977"/>
                  </a:cubicBezTo>
                  <a:cubicBezTo>
                    <a:pt x="55730" y="30128"/>
                    <a:pt x="55547" y="30278"/>
                    <a:pt x="55365" y="30422"/>
                  </a:cubicBezTo>
                  <a:cubicBezTo>
                    <a:pt x="55199" y="30562"/>
                    <a:pt x="55032" y="30692"/>
                    <a:pt x="54860" y="30820"/>
                  </a:cubicBezTo>
                  <a:lnTo>
                    <a:pt x="54796" y="30868"/>
                  </a:lnTo>
                  <a:cubicBezTo>
                    <a:pt x="54613" y="31008"/>
                    <a:pt x="54430" y="31142"/>
                    <a:pt x="54243" y="31271"/>
                  </a:cubicBezTo>
                  <a:cubicBezTo>
                    <a:pt x="54055" y="31410"/>
                    <a:pt x="53861" y="31545"/>
                    <a:pt x="53668" y="31669"/>
                  </a:cubicBezTo>
                  <a:cubicBezTo>
                    <a:pt x="53475" y="31803"/>
                    <a:pt x="53282" y="31931"/>
                    <a:pt x="53083" y="32060"/>
                  </a:cubicBezTo>
                  <a:cubicBezTo>
                    <a:pt x="52884" y="32189"/>
                    <a:pt x="52686" y="32318"/>
                    <a:pt x="52487" y="32436"/>
                  </a:cubicBezTo>
                  <a:cubicBezTo>
                    <a:pt x="51612" y="32989"/>
                    <a:pt x="50710" y="33510"/>
                    <a:pt x="49808" y="34020"/>
                  </a:cubicBezTo>
                  <a:cubicBezTo>
                    <a:pt x="49368" y="34278"/>
                    <a:pt x="48922" y="34524"/>
                    <a:pt x="48487" y="34777"/>
                  </a:cubicBezTo>
                  <a:cubicBezTo>
                    <a:pt x="48074" y="35014"/>
                    <a:pt x="47666" y="35249"/>
                    <a:pt x="47263" y="35491"/>
                  </a:cubicBezTo>
                  <a:cubicBezTo>
                    <a:pt x="46511" y="35936"/>
                    <a:pt x="45771" y="36398"/>
                    <a:pt x="45051" y="36887"/>
                  </a:cubicBezTo>
                  <a:cubicBezTo>
                    <a:pt x="41502" y="39303"/>
                    <a:pt x="38248" y="42825"/>
                    <a:pt x="37964" y="47105"/>
                  </a:cubicBezTo>
                  <a:cubicBezTo>
                    <a:pt x="37765" y="49949"/>
                    <a:pt x="38829" y="53112"/>
                    <a:pt x="37233" y="55458"/>
                  </a:cubicBezTo>
                  <a:cubicBezTo>
                    <a:pt x="36856" y="56014"/>
                    <a:pt x="36204" y="56482"/>
                    <a:pt x="35586" y="56482"/>
                  </a:cubicBezTo>
                  <a:cubicBezTo>
                    <a:pt x="35535" y="56482"/>
                    <a:pt x="35484" y="56479"/>
                    <a:pt x="35434" y="56473"/>
                  </a:cubicBezTo>
                  <a:cubicBezTo>
                    <a:pt x="35281" y="56450"/>
                    <a:pt x="35132" y="56395"/>
                    <a:pt x="35000" y="56311"/>
                  </a:cubicBezTo>
                  <a:cubicBezTo>
                    <a:pt x="34925" y="56266"/>
                    <a:pt x="34856" y="56209"/>
                    <a:pt x="34795" y="56146"/>
                  </a:cubicBezTo>
                  <a:cubicBezTo>
                    <a:pt x="34371" y="55716"/>
                    <a:pt x="34318" y="55002"/>
                    <a:pt x="34312" y="54368"/>
                  </a:cubicBezTo>
                  <a:cubicBezTo>
                    <a:pt x="34296" y="52365"/>
                    <a:pt x="34280" y="50357"/>
                    <a:pt x="34264" y="48361"/>
                  </a:cubicBezTo>
                  <a:cubicBezTo>
                    <a:pt x="34259" y="47443"/>
                    <a:pt x="34151" y="46352"/>
                    <a:pt x="33545" y="45746"/>
                  </a:cubicBezTo>
                  <a:cubicBezTo>
                    <a:pt x="33500" y="45697"/>
                    <a:pt x="33452" y="45652"/>
                    <a:pt x="33400" y="45612"/>
                  </a:cubicBezTo>
                  <a:cubicBezTo>
                    <a:pt x="33291" y="45529"/>
                    <a:pt x="33172" y="45460"/>
                    <a:pt x="33045" y="45407"/>
                  </a:cubicBezTo>
                  <a:cubicBezTo>
                    <a:pt x="32940" y="45364"/>
                    <a:pt x="32829" y="45333"/>
                    <a:pt x="32718" y="45310"/>
                  </a:cubicBezTo>
                  <a:cubicBezTo>
                    <a:pt x="32622" y="45292"/>
                    <a:pt x="32526" y="45284"/>
                    <a:pt x="32429" y="45284"/>
                  </a:cubicBezTo>
                  <a:cubicBezTo>
                    <a:pt x="32025" y="45284"/>
                    <a:pt x="31620" y="45427"/>
                    <a:pt x="31226" y="45627"/>
                  </a:cubicBezTo>
                  <a:cubicBezTo>
                    <a:pt x="31075" y="45702"/>
                    <a:pt x="30930" y="45783"/>
                    <a:pt x="30780" y="45868"/>
                  </a:cubicBezTo>
                  <a:cubicBezTo>
                    <a:pt x="30539" y="46013"/>
                    <a:pt x="30297" y="46164"/>
                    <a:pt x="30065" y="46303"/>
                  </a:cubicBezTo>
                  <a:cubicBezTo>
                    <a:pt x="29889" y="46411"/>
                    <a:pt x="29707" y="46512"/>
                    <a:pt x="29524" y="46604"/>
                  </a:cubicBezTo>
                  <a:cubicBezTo>
                    <a:pt x="28967" y="46886"/>
                    <a:pt x="28385" y="47113"/>
                    <a:pt x="27784" y="47281"/>
                  </a:cubicBezTo>
                  <a:cubicBezTo>
                    <a:pt x="27381" y="47387"/>
                    <a:pt x="26973" y="47470"/>
                    <a:pt x="26560" y="47528"/>
                  </a:cubicBezTo>
                  <a:cubicBezTo>
                    <a:pt x="26150" y="47582"/>
                    <a:pt x="25735" y="47610"/>
                    <a:pt x="25320" y="47610"/>
                  </a:cubicBezTo>
                  <a:cubicBezTo>
                    <a:pt x="24752" y="47610"/>
                    <a:pt x="24184" y="47558"/>
                    <a:pt x="23629" y="47452"/>
                  </a:cubicBezTo>
                  <a:cubicBezTo>
                    <a:pt x="23441" y="47415"/>
                    <a:pt x="23258" y="47377"/>
                    <a:pt x="23076" y="47329"/>
                  </a:cubicBezTo>
                  <a:cubicBezTo>
                    <a:pt x="24155" y="46798"/>
                    <a:pt x="25041" y="45880"/>
                    <a:pt x="25530" y="44784"/>
                  </a:cubicBezTo>
                  <a:lnTo>
                    <a:pt x="25530" y="44784"/>
                  </a:lnTo>
                  <a:cubicBezTo>
                    <a:pt x="24032" y="45064"/>
                    <a:pt x="22431" y="45323"/>
                    <a:pt x="20888" y="45323"/>
                  </a:cubicBezTo>
                  <a:cubicBezTo>
                    <a:pt x="19002" y="45323"/>
                    <a:pt x="17200" y="44937"/>
                    <a:pt x="15774" y="43732"/>
                  </a:cubicBezTo>
                  <a:cubicBezTo>
                    <a:pt x="16408" y="43464"/>
                    <a:pt x="17041" y="43196"/>
                    <a:pt x="17669" y="42926"/>
                  </a:cubicBezTo>
                  <a:cubicBezTo>
                    <a:pt x="16300" y="42449"/>
                    <a:pt x="15301" y="41606"/>
                    <a:pt x="15334" y="40231"/>
                  </a:cubicBezTo>
                  <a:cubicBezTo>
                    <a:pt x="15334" y="40231"/>
                    <a:pt x="15705" y="39614"/>
                    <a:pt x="15956" y="38771"/>
                  </a:cubicBezTo>
                  <a:lnTo>
                    <a:pt x="15650" y="38685"/>
                  </a:lnTo>
                  <a:cubicBezTo>
                    <a:pt x="11808" y="38064"/>
                    <a:pt x="7962" y="37445"/>
                    <a:pt x="4113" y="36828"/>
                  </a:cubicBezTo>
                  <a:lnTo>
                    <a:pt x="3952" y="36795"/>
                  </a:lnTo>
                  <a:cubicBezTo>
                    <a:pt x="3895" y="36784"/>
                    <a:pt x="3839" y="36770"/>
                    <a:pt x="3785" y="36753"/>
                  </a:cubicBezTo>
                  <a:cubicBezTo>
                    <a:pt x="3695" y="36728"/>
                    <a:pt x="3609" y="36693"/>
                    <a:pt x="3528" y="36650"/>
                  </a:cubicBezTo>
                  <a:cubicBezTo>
                    <a:pt x="3493" y="36636"/>
                    <a:pt x="3460" y="36619"/>
                    <a:pt x="3431" y="36597"/>
                  </a:cubicBezTo>
                  <a:cubicBezTo>
                    <a:pt x="3373" y="36560"/>
                    <a:pt x="3319" y="36516"/>
                    <a:pt x="3274" y="36465"/>
                  </a:cubicBezTo>
                  <a:cubicBezTo>
                    <a:pt x="3250" y="36434"/>
                    <a:pt x="3228" y="36401"/>
                    <a:pt x="3210" y="36366"/>
                  </a:cubicBezTo>
                  <a:cubicBezTo>
                    <a:pt x="3187" y="36324"/>
                    <a:pt x="3158" y="36287"/>
                    <a:pt x="3146" y="36237"/>
                  </a:cubicBezTo>
                  <a:cubicBezTo>
                    <a:pt x="3139" y="36212"/>
                    <a:pt x="3136" y="36187"/>
                    <a:pt x="3135" y="36162"/>
                  </a:cubicBezTo>
                  <a:cubicBezTo>
                    <a:pt x="3120" y="35754"/>
                    <a:pt x="3576" y="35507"/>
                    <a:pt x="3952" y="35372"/>
                  </a:cubicBezTo>
                  <a:cubicBezTo>
                    <a:pt x="5543" y="34792"/>
                    <a:pt x="7136" y="34213"/>
                    <a:pt x="8729" y="33633"/>
                  </a:cubicBezTo>
                  <a:cubicBezTo>
                    <a:pt x="6495" y="32597"/>
                    <a:pt x="4692" y="30659"/>
                    <a:pt x="3822" y="28351"/>
                  </a:cubicBezTo>
                  <a:lnTo>
                    <a:pt x="3822" y="28351"/>
                  </a:lnTo>
                  <a:cubicBezTo>
                    <a:pt x="4735" y="28806"/>
                    <a:pt x="5653" y="29263"/>
                    <a:pt x="6565" y="29719"/>
                  </a:cubicBezTo>
                  <a:cubicBezTo>
                    <a:pt x="7483" y="30175"/>
                    <a:pt x="8401" y="30626"/>
                    <a:pt x="9314" y="31082"/>
                  </a:cubicBezTo>
                  <a:cubicBezTo>
                    <a:pt x="9148" y="30841"/>
                    <a:pt x="8987" y="30599"/>
                    <a:pt x="8836" y="30352"/>
                  </a:cubicBezTo>
                  <a:lnTo>
                    <a:pt x="8836" y="30347"/>
                  </a:lnTo>
                  <a:cubicBezTo>
                    <a:pt x="8772" y="30240"/>
                    <a:pt x="8713" y="30127"/>
                    <a:pt x="8649" y="30020"/>
                  </a:cubicBezTo>
                  <a:cubicBezTo>
                    <a:pt x="7731" y="28334"/>
                    <a:pt x="7237" y="26423"/>
                    <a:pt x="7215" y="24506"/>
                  </a:cubicBezTo>
                  <a:cubicBezTo>
                    <a:pt x="7210" y="23834"/>
                    <a:pt x="7323" y="23045"/>
                    <a:pt x="7918" y="22723"/>
                  </a:cubicBezTo>
                  <a:lnTo>
                    <a:pt x="8047" y="22659"/>
                  </a:lnTo>
                  <a:cubicBezTo>
                    <a:pt x="8132" y="22626"/>
                    <a:pt x="8220" y="22606"/>
                    <a:pt x="8311" y="22595"/>
                  </a:cubicBezTo>
                  <a:cubicBezTo>
                    <a:pt x="8357" y="22589"/>
                    <a:pt x="8403" y="22586"/>
                    <a:pt x="8449" y="22586"/>
                  </a:cubicBezTo>
                  <a:cubicBezTo>
                    <a:pt x="8667" y="22586"/>
                    <a:pt x="8888" y="22648"/>
                    <a:pt x="9106" y="22751"/>
                  </a:cubicBezTo>
                  <a:cubicBezTo>
                    <a:pt x="9254" y="22821"/>
                    <a:pt x="9396" y="22906"/>
                    <a:pt x="9530" y="23002"/>
                  </a:cubicBezTo>
                  <a:cubicBezTo>
                    <a:pt x="9732" y="23149"/>
                    <a:pt x="9920" y="23312"/>
                    <a:pt x="10094" y="23491"/>
                  </a:cubicBezTo>
                  <a:cubicBezTo>
                    <a:pt x="11827" y="25301"/>
                    <a:pt x="12993" y="27556"/>
                    <a:pt x="14243" y="29730"/>
                  </a:cubicBezTo>
                  <a:cubicBezTo>
                    <a:pt x="15490" y="31904"/>
                    <a:pt x="16891" y="34079"/>
                    <a:pt x="18925" y="35539"/>
                  </a:cubicBezTo>
                  <a:cubicBezTo>
                    <a:pt x="20228" y="36477"/>
                    <a:pt x="21859" y="37067"/>
                    <a:pt x="23445" y="37067"/>
                  </a:cubicBezTo>
                  <a:cubicBezTo>
                    <a:pt x="23558" y="37067"/>
                    <a:pt x="23671" y="37064"/>
                    <a:pt x="23784" y="37058"/>
                  </a:cubicBezTo>
                  <a:cubicBezTo>
                    <a:pt x="24004" y="37048"/>
                    <a:pt x="24222" y="37025"/>
                    <a:pt x="24439" y="36988"/>
                  </a:cubicBezTo>
                  <a:cubicBezTo>
                    <a:pt x="24655" y="36951"/>
                    <a:pt x="24868" y="36903"/>
                    <a:pt x="25078" y="36844"/>
                  </a:cubicBezTo>
                  <a:cubicBezTo>
                    <a:pt x="25185" y="36816"/>
                    <a:pt x="25291" y="36781"/>
                    <a:pt x="25395" y="36742"/>
                  </a:cubicBezTo>
                  <a:cubicBezTo>
                    <a:pt x="25605" y="36666"/>
                    <a:pt x="25809" y="36576"/>
                    <a:pt x="26007" y="36474"/>
                  </a:cubicBezTo>
                  <a:cubicBezTo>
                    <a:pt x="26684" y="36125"/>
                    <a:pt x="27285" y="35635"/>
                    <a:pt x="27871" y="35131"/>
                  </a:cubicBezTo>
                  <a:cubicBezTo>
                    <a:pt x="28161" y="34874"/>
                    <a:pt x="28450" y="34616"/>
                    <a:pt x="28745" y="34375"/>
                  </a:cubicBezTo>
                  <a:cubicBezTo>
                    <a:pt x="29035" y="34127"/>
                    <a:pt x="29331" y="33892"/>
                    <a:pt x="29642" y="33687"/>
                  </a:cubicBezTo>
                  <a:cubicBezTo>
                    <a:pt x="29975" y="30369"/>
                    <a:pt x="22458" y="18665"/>
                    <a:pt x="19516" y="15454"/>
                  </a:cubicBezTo>
                  <a:cubicBezTo>
                    <a:pt x="18834" y="14714"/>
                    <a:pt x="18174" y="14273"/>
                    <a:pt x="17476" y="14075"/>
                  </a:cubicBezTo>
                  <a:cubicBezTo>
                    <a:pt x="17465" y="14069"/>
                    <a:pt x="17449" y="14069"/>
                    <a:pt x="17438" y="14064"/>
                  </a:cubicBezTo>
                  <a:cubicBezTo>
                    <a:pt x="17205" y="13999"/>
                    <a:pt x="16966" y="13961"/>
                    <a:pt x="16724" y="13950"/>
                  </a:cubicBezTo>
                  <a:cubicBezTo>
                    <a:pt x="16644" y="13945"/>
                    <a:pt x="16563" y="13942"/>
                    <a:pt x="16483" y="13942"/>
                  </a:cubicBezTo>
                  <a:cubicBezTo>
                    <a:pt x="16425" y="13942"/>
                    <a:pt x="16368" y="13943"/>
                    <a:pt x="16311" y="13946"/>
                  </a:cubicBezTo>
                  <a:cubicBezTo>
                    <a:pt x="16241" y="13950"/>
                    <a:pt x="16166" y="13956"/>
                    <a:pt x="16101" y="13961"/>
                  </a:cubicBezTo>
                  <a:cubicBezTo>
                    <a:pt x="13964" y="14187"/>
                    <a:pt x="11388" y="16045"/>
                    <a:pt x="7442" y="18177"/>
                  </a:cubicBezTo>
                  <a:cubicBezTo>
                    <a:pt x="2582" y="20802"/>
                    <a:pt x="1713" y="24087"/>
                    <a:pt x="1010" y="28259"/>
                  </a:cubicBezTo>
                  <a:cubicBezTo>
                    <a:pt x="810" y="29429"/>
                    <a:pt x="623" y="30664"/>
                    <a:pt x="366" y="31975"/>
                  </a:cubicBezTo>
                  <a:cubicBezTo>
                    <a:pt x="0" y="33806"/>
                    <a:pt x="86" y="35223"/>
                    <a:pt x="414" y="36619"/>
                  </a:cubicBezTo>
                  <a:lnTo>
                    <a:pt x="414" y="36624"/>
                  </a:lnTo>
                  <a:cubicBezTo>
                    <a:pt x="440" y="36731"/>
                    <a:pt x="467" y="36843"/>
                    <a:pt x="494" y="36951"/>
                  </a:cubicBezTo>
                  <a:lnTo>
                    <a:pt x="494" y="36968"/>
                  </a:lnTo>
                  <a:cubicBezTo>
                    <a:pt x="1031" y="39061"/>
                    <a:pt x="2061" y="41182"/>
                    <a:pt x="2867" y="44640"/>
                  </a:cubicBezTo>
                  <a:lnTo>
                    <a:pt x="2867" y="44646"/>
                  </a:lnTo>
                  <a:cubicBezTo>
                    <a:pt x="3620" y="45925"/>
                    <a:pt x="4525" y="47109"/>
                    <a:pt x="5561" y="48173"/>
                  </a:cubicBezTo>
                  <a:cubicBezTo>
                    <a:pt x="6807" y="49450"/>
                    <a:pt x="8236" y="50546"/>
                    <a:pt x="9793" y="51399"/>
                  </a:cubicBezTo>
                  <a:cubicBezTo>
                    <a:pt x="10440" y="51754"/>
                    <a:pt x="11111" y="52066"/>
                    <a:pt x="11800" y="52334"/>
                  </a:cubicBezTo>
                  <a:cubicBezTo>
                    <a:pt x="12213" y="52495"/>
                    <a:pt x="12637" y="52635"/>
                    <a:pt x="13062" y="52763"/>
                  </a:cubicBezTo>
                  <a:cubicBezTo>
                    <a:pt x="13346" y="52844"/>
                    <a:pt x="13636" y="52919"/>
                    <a:pt x="13926" y="52989"/>
                  </a:cubicBezTo>
                  <a:cubicBezTo>
                    <a:pt x="14855" y="53198"/>
                    <a:pt x="15956" y="53467"/>
                    <a:pt x="16283" y="54363"/>
                  </a:cubicBezTo>
                  <a:cubicBezTo>
                    <a:pt x="16509" y="54975"/>
                    <a:pt x="16256" y="55652"/>
                    <a:pt x="16063" y="56274"/>
                  </a:cubicBezTo>
                  <a:cubicBezTo>
                    <a:pt x="14721" y="60624"/>
                    <a:pt x="16407" y="65574"/>
                    <a:pt x="19677" y="68730"/>
                  </a:cubicBezTo>
                  <a:cubicBezTo>
                    <a:pt x="22947" y="71892"/>
                    <a:pt x="27579" y="73396"/>
                    <a:pt x="32133" y="73514"/>
                  </a:cubicBezTo>
                  <a:cubicBezTo>
                    <a:pt x="32686" y="73530"/>
                    <a:pt x="33250" y="73530"/>
                    <a:pt x="33754" y="73745"/>
                  </a:cubicBezTo>
                  <a:cubicBezTo>
                    <a:pt x="34264" y="73954"/>
                    <a:pt x="34705" y="74437"/>
                    <a:pt x="34678" y="74986"/>
                  </a:cubicBezTo>
                  <a:cubicBezTo>
                    <a:pt x="34656" y="75403"/>
                    <a:pt x="34388" y="75730"/>
                    <a:pt x="34039" y="75994"/>
                  </a:cubicBezTo>
                  <a:cubicBezTo>
                    <a:pt x="33835" y="76149"/>
                    <a:pt x="33604" y="76283"/>
                    <a:pt x="33378" y="76397"/>
                  </a:cubicBezTo>
                  <a:cubicBezTo>
                    <a:pt x="33163" y="76503"/>
                    <a:pt x="32949" y="76611"/>
                    <a:pt x="32735" y="76713"/>
                  </a:cubicBezTo>
                  <a:cubicBezTo>
                    <a:pt x="32305" y="76922"/>
                    <a:pt x="31870" y="77116"/>
                    <a:pt x="31429" y="77304"/>
                  </a:cubicBezTo>
                  <a:cubicBezTo>
                    <a:pt x="30989" y="77491"/>
                    <a:pt x="30544" y="77664"/>
                    <a:pt x="30093" y="77830"/>
                  </a:cubicBezTo>
                  <a:cubicBezTo>
                    <a:pt x="29421" y="78077"/>
                    <a:pt x="28740" y="78303"/>
                    <a:pt x="28053" y="78501"/>
                  </a:cubicBezTo>
                  <a:cubicBezTo>
                    <a:pt x="27280" y="78732"/>
                    <a:pt x="26388" y="79043"/>
                    <a:pt x="25873" y="79597"/>
                  </a:cubicBezTo>
                  <a:cubicBezTo>
                    <a:pt x="25825" y="79648"/>
                    <a:pt x="25780" y="79701"/>
                    <a:pt x="25739" y="79757"/>
                  </a:cubicBezTo>
                  <a:cubicBezTo>
                    <a:pt x="25578" y="79972"/>
                    <a:pt x="25465" y="80225"/>
                    <a:pt x="25438" y="80515"/>
                  </a:cubicBezTo>
                  <a:cubicBezTo>
                    <a:pt x="25352" y="81400"/>
                    <a:pt x="26061" y="82114"/>
                    <a:pt x="26437" y="82926"/>
                  </a:cubicBezTo>
                  <a:cubicBezTo>
                    <a:pt x="26459" y="82974"/>
                    <a:pt x="26479" y="83022"/>
                    <a:pt x="26501" y="83075"/>
                  </a:cubicBezTo>
                  <a:cubicBezTo>
                    <a:pt x="26544" y="83177"/>
                    <a:pt x="26576" y="83284"/>
                    <a:pt x="26609" y="83387"/>
                  </a:cubicBezTo>
                  <a:cubicBezTo>
                    <a:pt x="26925" y="84547"/>
                    <a:pt x="26523" y="85819"/>
                    <a:pt x="26362" y="87037"/>
                  </a:cubicBezTo>
                  <a:cubicBezTo>
                    <a:pt x="26243" y="87955"/>
                    <a:pt x="26362" y="89018"/>
                    <a:pt x="26866" y="89733"/>
                  </a:cubicBezTo>
                  <a:lnTo>
                    <a:pt x="26694" y="89851"/>
                  </a:lnTo>
                  <a:cubicBezTo>
                    <a:pt x="29931" y="94666"/>
                    <a:pt x="32970" y="100444"/>
                    <a:pt x="34973" y="108642"/>
                  </a:cubicBezTo>
                  <a:cubicBezTo>
                    <a:pt x="35134" y="109302"/>
                    <a:pt x="35333" y="110092"/>
                    <a:pt x="35564" y="110999"/>
                  </a:cubicBezTo>
                  <a:cubicBezTo>
                    <a:pt x="39128" y="125124"/>
                    <a:pt x="50538" y="167926"/>
                    <a:pt x="57581" y="194266"/>
                  </a:cubicBezTo>
                  <a:lnTo>
                    <a:pt x="95449" y="194266"/>
                  </a:lnTo>
                  <a:cubicBezTo>
                    <a:pt x="95658" y="193826"/>
                    <a:pt x="95851" y="193374"/>
                    <a:pt x="96028" y="192918"/>
                  </a:cubicBezTo>
                  <a:cubicBezTo>
                    <a:pt x="98332" y="186922"/>
                    <a:pt x="97484" y="180194"/>
                    <a:pt x="96073" y="173929"/>
                  </a:cubicBezTo>
                  <a:cubicBezTo>
                    <a:pt x="92582" y="158450"/>
                    <a:pt x="85908" y="143912"/>
                    <a:pt x="80846" y="128884"/>
                  </a:cubicBezTo>
                  <a:cubicBezTo>
                    <a:pt x="78881" y="123059"/>
                    <a:pt x="77163" y="117061"/>
                    <a:pt x="75977" y="111000"/>
                  </a:cubicBezTo>
                  <a:cubicBezTo>
                    <a:pt x="74172" y="101766"/>
                    <a:pt x="73619" y="92380"/>
                    <a:pt x="75354" y="83194"/>
                  </a:cubicBezTo>
                  <a:lnTo>
                    <a:pt x="75369" y="83114"/>
                  </a:lnTo>
                  <a:cubicBezTo>
                    <a:pt x="74855" y="81229"/>
                    <a:pt x="74430" y="79479"/>
                    <a:pt x="74113" y="77874"/>
                  </a:cubicBezTo>
                  <a:lnTo>
                    <a:pt x="74113" y="77869"/>
                  </a:lnTo>
                  <a:cubicBezTo>
                    <a:pt x="74102" y="77862"/>
                    <a:pt x="74089" y="77859"/>
                    <a:pt x="74076" y="77858"/>
                  </a:cubicBezTo>
                  <a:cubicBezTo>
                    <a:pt x="73667" y="77718"/>
                    <a:pt x="73254" y="77584"/>
                    <a:pt x="72841" y="77450"/>
                  </a:cubicBezTo>
                  <a:cubicBezTo>
                    <a:pt x="72417" y="77310"/>
                    <a:pt x="71992" y="77176"/>
                    <a:pt x="71563" y="77041"/>
                  </a:cubicBezTo>
                  <a:cubicBezTo>
                    <a:pt x="71133" y="76912"/>
                    <a:pt x="70704" y="76784"/>
                    <a:pt x="70274" y="76659"/>
                  </a:cubicBezTo>
                  <a:cubicBezTo>
                    <a:pt x="69846" y="76542"/>
                    <a:pt x="69410" y="76429"/>
                    <a:pt x="68975" y="76321"/>
                  </a:cubicBezTo>
                  <a:cubicBezTo>
                    <a:pt x="67245" y="75897"/>
                    <a:pt x="65496" y="75616"/>
                    <a:pt x="63738" y="75616"/>
                  </a:cubicBezTo>
                  <a:cubicBezTo>
                    <a:pt x="63183" y="75616"/>
                    <a:pt x="62627" y="75644"/>
                    <a:pt x="62070" y="75704"/>
                  </a:cubicBezTo>
                  <a:cubicBezTo>
                    <a:pt x="61582" y="75758"/>
                    <a:pt x="61099" y="75833"/>
                    <a:pt x="60621" y="75930"/>
                  </a:cubicBezTo>
                  <a:cubicBezTo>
                    <a:pt x="60144" y="76027"/>
                    <a:pt x="59670" y="76145"/>
                    <a:pt x="59204" y="76284"/>
                  </a:cubicBezTo>
                  <a:cubicBezTo>
                    <a:pt x="56400" y="77116"/>
                    <a:pt x="53787" y="78614"/>
                    <a:pt x="51290" y="80171"/>
                  </a:cubicBezTo>
                  <a:cubicBezTo>
                    <a:pt x="47967" y="82259"/>
                    <a:pt x="44686" y="84536"/>
                    <a:pt x="40938" y="85702"/>
                  </a:cubicBezTo>
                  <a:cubicBezTo>
                    <a:pt x="39483" y="86152"/>
                    <a:pt x="37929" y="86405"/>
                    <a:pt x="36394" y="86405"/>
                  </a:cubicBezTo>
                  <a:cubicBezTo>
                    <a:pt x="36209" y="86405"/>
                    <a:pt x="36023" y="86402"/>
                    <a:pt x="35838" y="86394"/>
                  </a:cubicBezTo>
                  <a:cubicBezTo>
                    <a:pt x="35474" y="86378"/>
                    <a:pt x="35108" y="86346"/>
                    <a:pt x="34743" y="86302"/>
                  </a:cubicBezTo>
                  <a:cubicBezTo>
                    <a:pt x="33830" y="86185"/>
                    <a:pt x="32944" y="85964"/>
                    <a:pt x="32107" y="85637"/>
                  </a:cubicBezTo>
                  <a:cubicBezTo>
                    <a:pt x="31977" y="85587"/>
                    <a:pt x="31859" y="85508"/>
                    <a:pt x="31763" y="85406"/>
                  </a:cubicBezTo>
                  <a:cubicBezTo>
                    <a:pt x="31355" y="84945"/>
                    <a:pt x="31543" y="84139"/>
                    <a:pt x="32235" y="83978"/>
                  </a:cubicBezTo>
                  <a:cubicBezTo>
                    <a:pt x="35505" y="83194"/>
                    <a:pt x="38469" y="80992"/>
                    <a:pt x="41416" y="79205"/>
                  </a:cubicBezTo>
                  <a:cubicBezTo>
                    <a:pt x="46379" y="76203"/>
                    <a:pt x="51870" y="74174"/>
                    <a:pt x="57593" y="73229"/>
                  </a:cubicBezTo>
                  <a:cubicBezTo>
                    <a:pt x="57647" y="73224"/>
                    <a:pt x="57678" y="73198"/>
                    <a:pt x="57706" y="73170"/>
                  </a:cubicBezTo>
                  <a:cubicBezTo>
                    <a:pt x="57781" y="73068"/>
                    <a:pt x="57733" y="72891"/>
                    <a:pt x="57572" y="72880"/>
                  </a:cubicBezTo>
                  <a:cubicBezTo>
                    <a:pt x="55838" y="72757"/>
                    <a:pt x="54103" y="72601"/>
                    <a:pt x="52385" y="72333"/>
                  </a:cubicBezTo>
                  <a:cubicBezTo>
                    <a:pt x="51053" y="72124"/>
                    <a:pt x="49733" y="71844"/>
                    <a:pt x="48439" y="71452"/>
                  </a:cubicBezTo>
                  <a:cubicBezTo>
                    <a:pt x="47664" y="71221"/>
                    <a:pt x="46901" y="70945"/>
                    <a:pt x="46157" y="70625"/>
                  </a:cubicBezTo>
                  <a:cubicBezTo>
                    <a:pt x="43918" y="69665"/>
                    <a:pt x="41856" y="68290"/>
                    <a:pt x="40299" y="66459"/>
                  </a:cubicBezTo>
                  <a:cubicBezTo>
                    <a:pt x="40010" y="66123"/>
                    <a:pt x="40270" y="65623"/>
                    <a:pt x="40692" y="65623"/>
                  </a:cubicBezTo>
                  <a:cubicBezTo>
                    <a:pt x="40715" y="65623"/>
                    <a:pt x="40738" y="65624"/>
                    <a:pt x="40762" y="65627"/>
                  </a:cubicBezTo>
                  <a:cubicBezTo>
                    <a:pt x="42868" y="65882"/>
                    <a:pt x="44985" y="66009"/>
                    <a:pt x="47101" y="66009"/>
                  </a:cubicBezTo>
                  <a:cubicBezTo>
                    <a:pt x="50262" y="66009"/>
                    <a:pt x="53422" y="65725"/>
                    <a:pt x="56541" y="65160"/>
                  </a:cubicBezTo>
                  <a:cubicBezTo>
                    <a:pt x="57314" y="65020"/>
                    <a:pt x="57669" y="64096"/>
                    <a:pt x="57169" y="63485"/>
                  </a:cubicBezTo>
                  <a:lnTo>
                    <a:pt x="56595" y="62776"/>
                  </a:lnTo>
                  <a:cubicBezTo>
                    <a:pt x="56444" y="62588"/>
                    <a:pt x="56428" y="62368"/>
                    <a:pt x="56503" y="62181"/>
                  </a:cubicBezTo>
                  <a:cubicBezTo>
                    <a:pt x="56514" y="62164"/>
                    <a:pt x="56525" y="62143"/>
                    <a:pt x="56536" y="62126"/>
                  </a:cubicBezTo>
                  <a:cubicBezTo>
                    <a:pt x="56562" y="62076"/>
                    <a:pt x="56593" y="62029"/>
                    <a:pt x="56632" y="61987"/>
                  </a:cubicBezTo>
                  <a:cubicBezTo>
                    <a:pt x="56685" y="61933"/>
                    <a:pt x="56746" y="61890"/>
                    <a:pt x="56815" y="61858"/>
                  </a:cubicBezTo>
                  <a:cubicBezTo>
                    <a:pt x="56851" y="61841"/>
                    <a:pt x="56888" y="61829"/>
                    <a:pt x="56927" y="61821"/>
                  </a:cubicBezTo>
                  <a:cubicBezTo>
                    <a:pt x="56971" y="61810"/>
                    <a:pt x="57016" y="61805"/>
                    <a:pt x="57061" y="61805"/>
                  </a:cubicBezTo>
                  <a:cubicBezTo>
                    <a:pt x="57114" y="61805"/>
                    <a:pt x="57166" y="61812"/>
                    <a:pt x="57217" y="61826"/>
                  </a:cubicBezTo>
                  <a:cubicBezTo>
                    <a:pt x="57405" y="61880"/>
                    <a:pt x="57588" y="61933"/>
                    <a:pt x="57770" y="61998"/>
                  </a:cubicBezTo>
                  <a:cubicBezTo>
                    <a:pt x="58468" y="62207"/>
                    <a:pt x="59161" y="62443"/>
                    <a:pt x="59848" y="62695"/>
                  </a:cubicBezTo>
                  <a:cubicBezTo>
                    <a:pt x="60138" y="62803"/>
                    <a:pt x="60428" y="62905"/>
                    <a:pt x="60718" y="63013"/>
                  </a:cubicBezTo>
                  <a:cubicBezTo>
                    <a:pt x="61588" y="63329"/>
                    <a:pt x="62457" y="63657"/>
                    <a:pt x="63333" y="63957"/>
                  </a:cubicBezTo>
                  <a:cubicBezTo>
                    <a:pt x="63623" y="64059"/>
                    <a:pt x="63912" y="64156"/>
                    <a:pt x="64207" y="64247"/>
                  </a:cubicBezTo>
                  <a:cubicBezTo>
                    <a:pt x="66010" y="64809"/>
                    <a:pt x="67916" y="65223"/>
                    <a:pt x="69793" y="65223"/>
                  </a:cubicBezTo>
                  <a:cubicBezTo>
                    <a:pt x="70962" y="65223"/>
                    <a:pt x="72120" y="65062"/>
                    <a:pt x="73233" y="64676"/>
                  </a:cubicBezTo>
                  <a:cubicBezTo>
                    <a:pt x="74972" y="64065"/>
                    <a:pt x="76535" y="62771"/>
                    <a:pt x="77399" y="61171"/>
                  </a:cubicBezTo>
                  <a:cubicBezTo>
                    <a:pt x="77882" y="60295"/>
                    <a:pt x="78145" y="59324"/>
                    <a:pt x="78114" y="58336"/>
                  </a:cubicBezTo>
                  <a:cubicBezTo>
                    <a:pt x="77565" y="56908"/>
                    <a:pt x="76035" y="56087"/>
                    <a:pt x="74565" y="55641"/>
                  </a:cubicBezTo>
                  <a:cubicBezTo>
                    <a:pt x="73995" y="55474"/>
                    <a:pt x="73415" y="55345"/>
                    <a:pt x="72841" y="55200"/>
                  </a:cubicBezTo>
                  <a:cubicBezTo>
                    <a:pt x="72079" y="55006"/>
                    <a:pt x="71316" y="54797"/>
                    <a:pt x="70613" y="54464"/>
                  </a:cubicBezTo>
                  <a:cubicBezTo>
                    <a:pt x="70435" y="54378"/>
                    <a:pt x="70264" y="54288"/>
                    <a:pt x="70097" y="54185"/>
                  </a:cubicBezTo>
                  <a:cubicBezTo>
                    <a:pt x="69829" y="54022"/>
                    <a:pt x="69579" y="53831"/>
                    <a:pt x="69350" y="53616"/>
                  </a:cubicBezTo>
                  <a:cubicBezTo>
                    <a:pt x="68417" y="52720"/>
                    <a:pt x="67869" y="51388"/>
                    <a:pt x="68384" y="50228"/>
                  </a:cubicBezTo>
                  <a:cubicBezTo>
                    <a:pt x="68965" y="48929"/>
                    <a:pt x="70538" y="48473"/>
                    <a:pt x="71895" y="48049"/>
                  </a:cubicBezTo>
                  <a:cubicBezTo>
                    <a:pt x="72406" y="47893"/>
                    <a:pt x="72943" y="47683"/>
                    <a:pt x="73421" y="47410"/>
                  </a:cubicBezTo>
                  <a:cubicBezTo>
                    <a:pt x="73742" y="47227"/>
                    <a:pt x="74032" y="47012"/>
                    <a:pt x="74279" y="46765"/>
                  </a:cubicBezTo>
                  <a:cubicBezTo>
                    <a:pt x="74644" y="46400"/>
                    <a:pt x="74897" y="45960"/>
                    <a:pt x="74956" y="45429"/>
                  </a:cubicBezTo>
                  <a:cubicBezTo>
                    <a:pt x="75048" y="44575"/>
                    <a:pt x="74591" y="43769"/>
                    <a:pt x="74139" y="43029"/>
                  </a:cubicBezTo>
                  <a:cubicBezTo>
                    <a:pt x="73485" y="41944"/>
                    <a:pt x="72835" y="40859"/>
                    <a:pt x="72180" y="39775"/>
                  </a:cubicBezTo>
                  <a:cubicBezTo>
                    <a:pt x="71960" y="39410"/>
                    <a:pt x="71729" y="39002"/>
                    <a:pt x="71815" y="38583"/>
                  </a:cubicBezTo>
                  <a:cubicBezTo>
                    <a:pt x="71858" y="38389"/>
                    <a:pt x="71949" y="38240"/>
                    <a:pt x="72073" y="38127"/>
                  </a:cubicBezTo>
                  <a:cubicBezTo>
                    <a:pt x="72122" y="38078"/>
                    <a:pt x="72179" y="38036"/>
                    <a:pt x="72240" y="38003"/>
                  </a:cubicBezTo>
                  <a:cubicBezTo>
                    <a:pt x="72514" y="37841"/>
                    <a:pt x="72880" y="37779"/>
                    <a:pt x="73258" y="37779"/>
                  </a:cubicBezTo>
                  <a:cubicBezTo>
                    <a:pt x="73405" y="37779"/>
                    <a:pt x="73554" y="37788"/>
                    <a:pt x="73700" y="37805"/>
                  </a:cubicBezTo>
                  <a:cubicBezTo>
                    <a:pt x="73839" y="37821"/>
                    <a:pt x="73979" y="37842"/>
                    <a:pt x="74113" y="37869"/>
                  </a:cubicBezTo>
                  <a:cubicBezTo>
                    <a:pt x="75079" y="38068"/>
                    <a:pt x="76052" y="38235"/>
                    <a:pt x="77034" y="38352"/>
                  </a:cubicBezTo>
                  <a:cubicBezTo>
                    <a:pt x="77950" y="38461"/>
                    <a:pt x="78870" y="38525"/>
                    <a:pt x="79788" y="38525"/>
                  </a:cubicBezTo>
                  <a:cubicBezTo>
                    <a:pt x="80543" y="38525"/>
                    <a:pt x="81297" y="38482"/>
                    <a:pt x="82049" y="38385"/>
                  </a:cubicBezTo>
                  <a:cubicBezTo>
                    <a:pt x="82215" y="38363"/>
                    <a:pt x="82376" y="38343"/>
                    <a:pt x="82543" y="38315"/>
                  </a:cubicBezTo>
                  <a:cubicBezTo>
                    <a:pt x="83038" y="38235"/>
                    <a:pt x="83529" y="38127"/>
                    <a:pt x="84013" y="37993"/>
                  </a:cubicBezTo>
                  <a:cubicBezTo>
                    <a:pt x="85302" y="37638"/>
                    <a:pt x="86536" y="37091"/>
                    <a:pt x="87627" y="36340"/>
                  </a:cubicBezTo>
                  <a:cubicBezTo>
                    <a:pt x="88034" y="36056"/>
                    <a:pt x="88420" y="35744"/>
                    <a:pt x="88782" y="35405"/>
                  </a:cubicBezTo>
                  <a:cubicBezTo>
                    <a:pt x="88905" y="35286"/>
                    <a:pt x="89022" y="35169"/>
                    <a:pt x="89136" y="35051"/>
                  </a:cubicBezTo>
                  <a:cubicBezTo>
                    <a:pt x="91336" y="32726"/>
                    <a:pt x="92201" y="29376"/>
                    <a:pt x="92078" y="26175"/>
                  </a:cubicBezTo>
                  <a:cubicBezTo>
                    <a:pt x="92061" y="25751"/>
                    <a:pt x="92030" y="25333"/>
                    <a:pt x="91986" y="24914"/>
                  </a:cubicBezTo>
                  <a:cubicBezTo>
                    <a:pt x="91922" y="24345"/>
                    <a:pt x="91830" y="23776"/>
                    <a:pt x="91723" y="23206"/>
                  </a:cubicBezTo>
                  <a:cubicBezTo>
                    <a:pt x="91648" y="22815"/>
                    <a:pt x="91562" y="22428"/>
                    <a:pt x="91466" y="22036"/>
                  </a:cubicBezTo>
                  <a:cubicBezTo>
                    <a:pt x="91374" y="21649"/>
                    <a:pt x="91272" y="21263"/>
                    <a:pt x="91160" y="20876"/>
                  </a:cubicBezTo>
                  <a:cubicBezTo>
                    <a:pt x="91052" y="20490"/>
                    <a:pt x="90934" y="20110"/>
                    <a:pt x="90811" y="19728"/>
                  </a:cubicBezTo>
                  <a:cubicBezTo>
                    <a:pt x="90504" y="18772"/>
                    <a:pt x="90161" y="17827"/>
                    <a:pt x="89806" y="16893"/>
                  </a:cubicBezTo>
                  <a:cubicBezTo>
                    <a:pt x="89678" y="16549"/>
                    <a:pt x="89538" y="16200"/>
                    <a:pt x="89404" y="15851"/>
                  </a:cubicBezTo>
                  <a:cubicBezTo>
                    <a:pt x="89265" y="15507"/>
                    <a:pt x="89118" y="15164"/>
                    <a:pt x="88969" y="14826"/>
                  </a:cubicBezTo>
                  <a:cubicBezTo>
                    <a:pt x="88459" y="13688"/>
                    <a:pt x="87863" y="12603"/>
                    <a:pt x="87085" y="11648"/>
                  </a:cubicBezTo>
                  <a:cubicBezTo>
                    <a:pt x="86846" y="11361"/>
                    <a:pt x="86591" y="11088"/>
                    <a:pt x="86322" y="10831"/>
                  </a:cubicBezTo>
                  <a:cubicBezTo>
                    <a:pt x="86048" y="10575"/>
                    <a:pt x="85755" y="10338"/>
                    <a:pt x="85447" y="10122"/>
                  </a:cubicBezTo>
                  <a:cubicBezTo>
                    <a:pt x="84943" y="9762"/>
                    <a:pt x="84395" y="9471"/>
                    <a:pt x="83815" y="9259"/>
                  </a:cubicBezTo>
                  <a:cubicBezTo>
                    <a:pt x="83353" y="9097"/>
                    <a:pt x="82875" y="8984"/>
                    <a:pt x="82387" y="8941"/>
                  </a:cubicBezTo>
                  <a:cubicBezTo>
                    <a:pt x="82263" y="8930"/>
                    <a:pt x="82139" y="8920"/>
                    <a:pt x="82016" y="8920"/>
                  </a:cubicBezTo>
                  <a:cubicBezTo>
                    <a:pt x="82000" y="8919"/>
                    <a:pt x="81985" y="8919"/>
                    <a:pt x="81970" y="8919"/>
                  </a:cubicBezTo>
                  <a:cubicBezTo>
                    <a:pt x="81347" y="8919"/>
                    <a:pt x="80740" y="9026"/>
                    <a:pt x="80148" y="9199"/>
                  </a:cubicBezTo>
                  <a:cubicBezTo>
                    <a:pt x="79702" y="9323"/>
                    <a:pt x="79267" y="9483"/>
                    <a:pt x="78832" y="9661"/>
                  </a:cubicBezTo>
                  <a:cubicBezTo>
                    <a:pt x="78542" y="9779"/>
                    <a:pt x="78252" y="9902"/>
                    <a:pt x="77963" y="10026"/>
                  </a:cubicBezTo>
                  <a:cubicBezTo>
                    <a:pt x="77383" y="10278"/>
                    <a:pt x="76803" y="10526"/>
                    <a:pt x="76212" y="10735"/>
                  </a:cubicBezTo>
                  <a:cubicBezTo>
                    <a:pt x="75920" y="10841"/>
                    <a:pt x="75623" y="10932"/>
                    <a:pt x="75321" y="11009"/>
                  </a:cubicBezTo>
                  <a:cubicBezTo>
                    <a:pt x="75171" y="11046"/>
                    <a:pt x="75015" y="11083"/>
                    <a:pt x="74864" y="11110"/>
                  </a:cubicBezTo>
                  <a:cubicBezTo>
                    <a:pt x="74682" y="11148"/>
                    <a:pt x="74486" y="11172"/>
                    <a:pt x="74292" y="11172"/>
                  </a:cubicBezTo>
                  <a:cubicBezTo>
                    <a:pt x="74040" y="11172"/>
                    <a:pt x="73793" y="11131"/>
                    <a:pt x="73586" y="11025"/>
                  </a:cubicBezTo>
                  <a:cubicBezTo>
                    <a:pt x="73503" y="10982"/>
                    <a:pt x="73427" y="10926"/>
                    <a:pt x="73362" y="10858"/>
                  </a:cubicBezTo>
                  <a:cubicBezTo>
                    <a:pt x="73328" y="10827"/>
                    <a:pt x="73298" y="10793"/>
                    <a:pt x="73270" y="10756"/>
                  </a:cubicBezTo>
                  <a:lnTo>
                    <a:pt x="73270" y="10750"/>
                  </a:lnTo>
                  <a:cubicBezTo>
                    <a:pt x="73241" y="10714"/>
                    <a:pt x="73216" y="10674"/>
                    <a:pt x="73195" y="10632"/>
                  </a:cubicBezTo>
                  <a:cubicBezTo>
                    <a:pt x="72969" y="10177"/>
                    <a:pt x="73184" y="9569"/>
                    <a:pt x="73582" y="9226"/>
                  </a:cubicBezTo>
                  <a:cubicBezTo>
                    <a:pt x="73634" y="9178"/>
                    <a:pt x="73690" y="9133"/>
                    <a:pt x="73748" y="9092"/>
                  </a:cubicBezTo>
                  <a:cubicBezTo>
                    <a:pt x="73861" y="9007"/>
                    <a:pt x="73983" y="8935"/>
                    <a:pt x="74113" y="8877"/>
                  </a:cubicBezTo>
                  <a:cubicBezTo>
                    <a:pt x="74177" y="8850"/>
                    <a:pt x="74242" y="8818"/>
                    <a:pt x="74312" y="8791"/>
                  </a:cubicBezTo>
                  <a:cubicBezTo>
                    <a:pt x="74440" y="8737"/>
                    <a:pt x="74580" y="8689"/>
                    <a:pt x="74719" y="8646"/>
                  </a:cubicBezTo>
                  <a:cubicBezTo>
                    <a:pt x="74855" y="8603"/>
                    <a:pt x="74994" y="8560"/>
                    <a:pt x="75128" y="8517"/>
                  </a:cubicBezTo>
                  <a:cubicBezTo>
                    <a:pt x="75562" y="8378"/>
                    <a:pt x="75986" y="8222"/>
                    <a:pt x="76406" y="8045"/>
                  </a:cubicBezTo>
                  <a:cubicBezTo>
                    <a:pt x="78299" y="7247"/>
                    <a:pt x="80017" y="6085"/>
                    <a:pt x="81463" y="4625"/>
                  </a:cubicBezTo>
                  <a:cubicBezTo>
                    <a:pt x="82266" y="3816"/>
                    <a:pt x="82977" y="2920"/>
                    <a:pt x="83582" y="1956"/>
                  </a:cubicBezTo>
                  <a:lnTo>
                    <a:pt x="83609" y="1928"/>
                  </a:lnTo>
                  <a:lnTo>
                    <a:pt x="83631" y="1912"/>
                  </a:lnTo>
                  <a:cubicBezTo>
                    <a:pt x="82439" y="634"/>
                    <a:pt x="81225" y="124"/>
                    <a:pt x="79716" y="22"/>
                  </a:cubicBezTo>
                  <a:cubicBezTo>
                    <a:pt x="79504" y="8"/>
                    <a:pt x="79286" y="1"/>
                    <a:pt x="79060"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42"/>
            <p:cNvSpPr/>
            <p:nvPr/>
          </p:nvSpPr>
          <p:spPr>
            <a:xfrm>
              <a:off x="3809625" y="979175"/>
              <a:ext cx="726550" cy="1173725"/>
            </a:xfrm>
            <a:custGeom>
              <a:avLst/>
              <a:gdLst/>
              <a:ahLst/>
              <a:cxnLst/>
              <a:rect l="l" t="t" r="r" b="b"/>
              <a:pathLst>
                <a:path w="29062" h="46949" extrusionOk="0">
                  <a:moveTo>
                    <a:pt x="22296" y="0"/>
                  </a:moveTo>
                  <a:lnTo>
                    <a:pt x="21226" y="458"/>
                  </a:lnTo>
                  <a:cubicBezTo>
                    <a:pt x="21529" y="1131"/>
                    <a:pt x="21797" y="1831"/>
                    <a:pt x="22060" y="2524"/>
                  </a:cubicBezTo>
                  <a:cubicBezTo>
                    <a:pt x="23198" y="5514"/>
                    <a:pt x="24208" y="8611"/>
                    <a:pt x="24336" y="11807"/>
                  </a:cubicBezTo>
                  <a:cubicBezTo>
                    <a:pt x="24457" y="15005"/>
                    <a:pt x="23595" y="18358"/>
                    <a:pt x="21394" y="20681"/>
                  </a:cubicBezTo>
                  <a:cubicBezTo>
                    <a:pt x="19556" y="22613"/>
                    <a:pt x="16944" y="23676"/>
                    <a:pt x="14306" y="24019"/>
                  </a:cubicBezTo>
                  <a:cubicBezTo>
                    <a:pt x="13558" y="24117"/>
                    <a:pt x="12806" y="24160"/>
                    <a:pt x="12053" y="24160"/>
                  </a:cubicBezTo>
                  <a:cubicBezTo>
                    <a:pt x="10150" y="24160"/>
                    <a:pt x="8240" y="23883"/>
                    <a:pt x="6368" y="23501"/>
                  </a:cubicBezTo>
                  <a:cubicBezTo>
                    <a:pt x="6104" y="23449"/>
                    <a:pt x="5808" y="23413"/>
                    <a:pt x="5518" y="23413"/>
                  </a:cubicBezTo>
                  <a:cubicBezTo>
                    <a:pt x="4845" y="23413"/>
                    <a:pt x="4205" y="23604"/>
                    <a:pt x="4073" y="24216"/>
                  </a:cubicBezTo>
                  <a:cubicBezTo>
                    <a:pt x="3986" y="24632"/>
                    <a:pt x="4215" y="25043"/>
                    <a:pt x="4436" y="25407"/>
                  </a:cubicBezTo>
                  <a:lnTo>
                    <a:pt x="6395" y="28658"/>
                  </a:lnTo>
                  <a:cubicBezTo>
                    <a:pt x="6846" y="29399"/>
                    <a:pt x="7303" y="30206"/>
                    <a:pt x="7210" y="31062"/>
                  </a:cubicBezTo>
                  <a:cubicBezTo>
                    <a:pt x="7055" y="32475"/>
                    <a:pt x="5513" y="33262"/>
                    <a:pt x="4153" y="33680"/>
                  </a:cubicBezTo>
                  <a:cubicBezTo>
                    <a:pt x="2794" y="34104"/>
                    <a:pt x="1218" y="34562"/>
                    <a:pt x="639" y="35860"/>
                  </a:cubicBezTo>
                  <a:cubicBezTo>
                    <a:pt x="0" y="37301"/>
                    <a:pt x="1003" y="39012"/>
                    <a:pt x="2357" y="39819"/>
                  </a:cubicBezTo>
                  <a:cubicBezTo>
                    <a:pt x="3703" y="40626"/>
                    <a:pt x="5311" y="40829"/>
                    <a:pt x="6819" y="41273"/>
                  </a:cubicBezTo>
                  <a:cubicBezTo>
                    <a:pt x="8293" y="41717"/>
                    <a:pt x="9822" y="42539"/>
                    <a:pt x="10367" y="43966"/>
                  </a:cubicBezTo>
                  <a:cubicBezTo>
                    <a:pt x="10401" y="44955"/>
                    <a:pt x="10138" y="45924"/>
                    <a:pt x="9653" y="46800"/>
                  </a:cubicBezTo>
                  <a:lnTo>
                    <a:pt x="9916" y="46948"/>
                  </a:lnTo>
                  <a:cubicBezTo>
                    <a:pt x="16130" y="36204"/>
                    <a:pt x="27055" y="24457"/>
                    <a:pt x="27984" y="20929"/>
                  </a:cubicBezTo>
                  <a:cubicBezTo>
                    <a:pt x="29061" y="16843"/>
                    <a:pt x="27123" y="11276"/>
                    <a:pt x="22296" y="0"/>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42"/>
            <p:cNvSpPr/>
            <p:nvPr/>
          </p:nvSpPr>
          <p:spPr>
            <a:xfrm>
              <a:off x="3939375" y="667825"/>
              <a:ext cx="427650" cy="322825"/>
            </a:xfrm>
            <a:custGeom>
              <a:avLst/>
              <a:gdLst/>
              <a:ahLst/>
              <a:cxnLst/>
              <a:rect l="l" t="t" r="r" b="b"/>
              <a:pathLst>
                <a:path w="17106" h="12913" extrusionOk="0">
                  <a:moveTo>
                    <a:pt x="10697" y="0"/>
                  </a:moveTo>
                  <a:lnTo>
                    <a:pt x="10650" y="41"/>
                  </a:lnTo>
                  <a:cubicBezTo>
                    <a:pt x="8718" y="3131"/>
                    <a:pt x="5661" y="5501"/>
                    <a:pt x="2195" y="6604"/>
                  </a:cubicBezTo>
                  <a:cubicBezTo>
                    <a:pt x="1650" y="6772"/>
                    <a:pt x="1070" y="6927"/>
                    <a:pt x="647" y="7311"/>
                  </a:cubicBezTo>
                  <a:cubicBezTo>
                    <a:pt x="215" y="7688"/>
                    <a:pt x="0" y="8375"/>
                    <a:pt x="336" y="8840"/>
                  </a:cubicBezTo>
                  <a:cubicBezTo>
                    <a:pt x="568" y="9153"/>
                    <a:pt x="956" y="9258"/>
                    <a:pt x="1357" y="9258"/>
                  </a:cubicBezTo>
                  <a:cubicBezTo>
                    <a:pt x="1551" y="9258"/>
                    <a:pt x="1748" y="9233"/>
                    <a:pt x="1932" y="9196"/>
                  </a:cubicBezTo>
                  <a:cubicBezTo>
                    <a:pt x="4378" y="8730"/>
                    <a:pt x="6544" y="7009"/>
                    <a:pt x="9024" y="7009"/>
                  </a:cubicBezTo>
                  <a:cubicBezTo>
                    <a:pt x="9043" y="7009"/>
                    <a:pt x="9062" y="7009"/>
                    <a:pt x="9082" y="7009"/>
                  </a:cubicBezTo>
                  <a:cubicBezTo>
                    <a:pt x="11061" y="7035"/>
                    <a:pt x="12891" y="8206"/>
                    <a:pt x="14151" y="9735"/>
                  </a:cubicBezTo>
                  <a:cubicBezTo>
                    <a:pt x="14932" y="10690"/>
                    <a:pt x="15524" y="11774"/>
                    <a:pt x="16036" y="12912"/>
                  </a:cubicBezTo>
                  <a:lnTo>
                    <a:pt x="17106" y="12454"/>
                  </a:lnTo>
                  <a:cubicBezTo>
                    <a:pt x="16501" y="11054"/>
                    <a:pt x="15860" y="9559"/>
                    <a:pt x="15167" y="7971"/>
                  </a:cubicBezTo>
                  <a:cubicBezTo>
                    <a:pt x="13417" y="3945"/>
                    <a:pt x="12064" y="1468"/>
                    <a:pt x="10697" y="0"/>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42"/>
            <p:cNvSpPr/>
            <p:nvPr/>
          </p:nvSpPr>
          <p:spPr>
            <a:xfrm>
              <a:off x="3911275" y="1175900"/>
              <a:ext cx="370100" cy="176650"/>
            </a:xfrm>
            <a:custGeom>
              <a:avLst/>
              <a:gdLst/>
              <a:ahLst/>
              <a:cxnLst/>
              <a:rect l="l" t="t" r="r" b="b"/>
              <a:pathLst>
                <a:path w="14804" h="7066" extrusionOk="0">
                  <a:moveTo>
                    <a:pt x="626" y="0"/>
                  </a:moveTo>
                  <a:lnTo>
                    <a:pt x="626" y="0"/>
                  </a:lnTo>
                  <a:cubicBezTo>
                    <a:pt x="0" y="1623"/>
                    <a:pt x="270" y="2848"/>
                    <a:pt x="1010" y="3777"/>
                  </a:cubicBezTo>
                  <a:cubicBezTo>
                    <a:pt x="2552" y="5696"/>
                    <a:pt x="6146" y="6335"/>
                    <a:pt x="8179" y="6551"/>
                  </a:cubicBezTo>
                  <a:cubicBezTo>
                    <a:pt x="8179" y="6554"/>
                    <a:pt x="8179" y="6556"/>
                    <a:pt x="8180" y="6556"/>
                  </a:cubicBezTo>
                  <a:cubicBezTo>
                    <a:pt x="8181" y="6556"/>
                    <a:pt x="8183" y="6554"/>
                    <a:pt x="8187" y="6551"/>
                  </a:cubicBezTo>
                  <a:cubicBezTo>
                    <a:pt x="9129" y="6895"/>
                    <a:pt x="10132" y="7066"/>
                    <a:pt x="11134" y="7066"/>
                  </a:cubicBezTo>
                  <a:cubicBezTo>
                    <a:pt x="11801" y="7066"/>
                    <a:pt x="12467" y="6990"/>
                    <a:pt x="13115" y="6840"/>
                  </a:cubicBezTo>
                  <a:cubicBezTo>
                    <a:pt x="13741" y="6692"/>
                    <a:pt x="13734" y="5790"/>
                    <a:pt x="13108" y="5648"/>
                  </a:cubicBezTo>
                  <a:lnTo>
                    <a:pt x="8624" y="4592"/>
                  </a:lnTo>
                  <a:lnTo>
                    <a:pt x="8624" y="4592"/>
                  </a:lnTo>
                  <a:cubicBezTo>
                    <a:pt x="8795" y="4604"/>
                    <a:pt x="8967" y="4611"/>
                    <a:pt x="9139" y="4611"/>
                  </a:cubicBezTo>
                  <a:cubicBezTo>
                    <a:pt x="10969" y="4611"/>
                    <a:pt x="12785" y="3899"/>
                    <a:pt x="14157" y="2693"/>
                  </a:cubicBezTo>
                  <a:cubicBezTo>
                    <a:pt x="14804" y="2121"/>
                    <a:pt x="14494" y="1058"/>
                    <a:pt x="13646" y="923"/>
                  </a:cubicBezTo>
                  <a:cubicBezTo>
                    <a:pt x="13323" y="869"/>
                    <a:pt x="12999" y="822"/>
                    <a:pt x="12677" y="774"/>
                  </a:cubicBezTo>
                  <a:lnTo>
                    <a:pt x="12541" y="2290"/>
                  </a:lnTo>
                  <a:cubicBezTo>
                    <a:pt x="12156" y="2290"/>
                    <a:pt x="10372" y="2576"/>
                    <a:pt x="8244" y="2576"/>
                  </a:cubicBezTo>
                  <a:cubicBezTo>
                    <a:pt x="5536" y="2576"/>
                    <a:pt x="2270" y="2112"/>
                    <a:pt x="626" y="0"/>
                  </a:cubicBezTo>
                  <a:close/>
                </a:path>
              </a:pathLst>
            </a:custGeom>
            <a:solidFill>
              <a:srgbClr val="D79F39"/>
            </a:solidFill>
            <a:ln w="9525" cap="flat" cmpd="sng">
              <a:solidFill>
                <a:srgbClr val="D79F3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42"/>
            <p:cNvSpPr/>
            <p:nvPr/>
          </p:nvSpPr>
          <p:spPr>
            <a:xfrm>
              <a:off x="3901500" y="1028000"/>
              <a:ext cx="372900" cy="212325"/>
            </a:xfrm>
            <a:custGeom>
              <a:avLst/>
              <a:gdLst/>
              <a:ahLst/>
              <a:cxnLst/>
              <a:rect l="l" t="t" r="r" b="b"/>
              <a:pathLst>
                <a:path w="14916" h="8493" extrusionOk="0">
                  <a:moveTo>
                    <a:pt x="13583" y="0"/>
                  </a:moveTo>
                  <a:cubicBezTo>
                    <a:pt x="13490" y="0"/>
                    <a:pt x="13394" y="13"/>
                    <a:pt x="13297" y="40"/>
                  </a:cubicBezTo>
                  <a:lnTo>
                    <a:pt x="4033" y="2605"/>
                  </a:lnTo>
                  <a:lnTo>
                    <a:pt x="4094" y="4240"/>
                  </a:lnTo>
                  <a:cubicBezTo>
                    <a:pt x="3909" y="4249"/>
                    <a:pt x="3725" y="4254"/>
                    <a:pt x="3543" y="4254"/>
                  </a:cubicBezTo>
                  <a:cubicBezTo>
                    <a:pt x="2220" y="4254"/>
                    <a:pt x="965" y="4006"/>
                    <a:pt x="1" y="3339"/>
                  </a:cubicBezTo>
                  <a:lnTo>
                    <a:pt x="1" y="3339"/>
                  </a:lnTo>
                  <a:cubicBezTo>
                    <a:pt x="122" y="4396"/>
                    <a:pt x="486" y="5237"/>
                    <a:pt x="1018" y="5917"/>
                  </a:cubicBezTo>
                  <a:cubicBezTo>
                    <a:pt x="2661" y="8028"/>
                    <a:pt x="5926" y="8492"/>
                    <a:pt x="8635" y="8492"/>
                  </a:cubicBezTo>
                  <a:cubicBezTo>
                    <a:pt x="10763" y="8492"/>
                    <a:pt x="12548" y="8206"/>
                    <a:pt x="12932" y="8206"/>
                  </a:cubicBezTo>
                  <a:lnTo>
                    <a:pt x="13068" y="6691"/>
                  </a:lnTo>
                  <a:cubicBezTo>
                    <a:pt x="10793" y="6367"/>
                    <a:pt x="8497" y="6211"/>
                    <a:pt x="6204" y="6211"/>
                  </a:cubicBezTo>
                  <a:cubicBezTo>
                    <a:pt x="6019" y="6211"/>
                    <a:pt x="5834" y="6212"/>
                    <a:pt x="5649" y="6214"/>
                  </a:cubicBezTo>
                  <a:cubicBezTo>
                    <a:pt x="7676" y="5742"/>
                    <a:pt x="9742" y="5251"/>
                    <a:pt x="11560" y="4221"/>
                  </a:cubicBezTo>
                  <a:cubicBezTo>
                    <a:pt x="12690" y="3581"/>
                    <a:pt x="13727" y="2692"/>
                    <a:pt x="14441" y="1616"/>
                  </a:cubicBezTo>
                  <a:cubicBezTo>
                    <a:pt x="14916" y="900"/>
                    <a:pt x="14364" y="0"/>
                    <a:pt x="13583" y="0"/>
                  </a:cubicBezTo>
                  <a:close/>
                </a:path>
              </a:pathLst>
            </a:custGeom>
            <a:solidFill>
              <a:srgbClr val="D79F39"/>
            </a:solidFill>
            <a:ln w="9525" cap="flat" cmpd="sng">
              <a:solidFill>
                <a:srgbClr val="D79F3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42"/>
            <p:cNvSpPr/>
            <p:nvPr/>
          </p:nvSpPr>
          <p:spPr>
            <a:xfrm>
              <a:off x="3862975" y="937375"/>
              <a:ext cx="285275" cy="196975"/>
            </a:xfrm>
            <a:custGeom>
              <a:avLst/>
              <a:gdLst/>
              <a:ahLst/>
              <a:cxnLst/>
              <a:rect l="l" t="t" r="r" b="b"/>
              <a:pathLst>
                <a:path w="11411" h="7879" extrusionOk="0">
                  <a:moveTo>
                    <a:pt x="10591" y="1"/>
                  </a:moveTo>
                  <a:cubicBezTo>
                    <a:pt x="10303" y="1"/>
                    <a:pt x="9980" y="146"/>
                    <a:pt x="9721" y="298"/>
                  </a:cubicBezTo>
                  <a:cubicBezTo>
                    <a:pt x="8007" y="1284"/>
                    <a:pt x="6295" y="2271"/>
                    <a:pt x="4584" y="3261"/>
                  </a:cubicBezTo>
                  <a:lnTo>
                    <a:pt x="4605" y="3308"/>
                  </a:lnTo>
                  <a:cubicBezTo>
                    <a:pt x="2995" y="4008"/>
                    <a:pt x="1461" y="4506"/>
                    <a:pt x="0" y="4816"/>
                  </a:cubicBezTo>
                  <a:lnTo>
                    <a:pt x="0" y="4822"/>
                  </a:lnTo>
                  <a:cubicBezTo>
                    <a:pt x="316" y="5791"/>
                    <a:pt x="855" y="6485"/>
                    <a:pt x="1542" y="6962"/>
                  </a:cubicBezTo>
                  <a:cubicBezTo>
                    <a:pt x="2506" y="7631"/>
                    <a:pt x="3761" y="7879"/>
                    <a:pt x="5084" y="7879"/>
                  </a:cubicBezTo>
                  <a:cubicBezTo>
                    <a:pt x="5266" y="7879"/>
                    <a:pt x="5450" y="7874"/>
                    <a:pt x="5635" y="7865"/>
                  </a:cubicBezTo>
                  <a:lnTo>
                    <a:pt x="5574" y="6230"/>
                  </a:lnTo>
                  <a:cubicBezTo>
                    <a:pt x="7405" y="4796"/>
                    <a:pt x="9256" y="3348"/>
                    <a:pt x="10757" y="1564"/>
                  </a:cubicBezTo>
                  <a:cubicBezTo>
                    <a:pt x="11094" y="1167"/>
                    <a:pt x="11411" y="548"/>
                    <a:pt x="11040" y="177"/>
                  </a:cubicBezTo>
                  <a:cubicBezTo>
                    <a:pt x="10916" y="50"/>
                    <a:pt x="10760" y="1"/>
                    <a:pt x="10591" y="1"/>
                  </a:cubicBezTo>
                  <a:close/>
                </a:path>
              </a:pathLst>
            </a:custGeom>
            <a:solidFill>
              <a:srgbClr val="D79F39"/>
            </a:solidFill>
            <a:ln w="9525" cap="flat" cmpd="sng">
              <a:solidFill>
                <a:srgbClr val="D79F3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42"/>
            <p:cNvSpPr/>
            <p:nvPr/>
          </p:nvSpPr>
          <p:spPr>
            <a:xfrm>
              <a:off x="2898475" y="2149150"/>
              <a:ext cx="1159050" cy="630875"/>
            </a:xfrm>
            <a:custGeom>
              <a:avLst/>
              <a:gdLst/>
              <a:ahLst/>
              <a:cxnLst/>
              <a:rect l="l" t="t" r="r" b="b"/>
              <a:pathLst>
                <a:path w="46362" h="25235" extrusionOk="0">
                  <a:moveTo>
                    <a:pt x="46099" y="1"/>
                  </a:moveTo>
                  <a:cubicBezTo>
                    <a:pt x="45238" y="1604"/>
                    <a:pt x="43676" y="2896"/>
                    <a:pt x="41933" y="3510"/>
                  </a:cubicBezTo>
                  <a:cubicBezTo>
                    <a:pt x="40821" y="3895"/>
                    <a:pt x="39663" y="4056"/>
                    <a:pt x="38494" y="4056"/>
                  </a:cubicBezTo>
                  <a:cubicBezTo>
                    <a:pt x="36618" y="4056"/>
                    <a:pt x="34711" y="3642"/>
                    <a:pt x="32911" y="3079"/>
                  </a:cubicBezTo>
                  <a:cubicBezTo>
                    <a:pt x="30563" y="2331"/>
                    <a:pt x="28281" y="1342"/>
                    <a:pt x="25918" y="662"/>
                  </a:cubicBezTo>
                  <a:cubicBezTo>
                    <a:pt x="25861" y="646"/>
                    <a:pt x="25806" y="639"/>
                    <a:pt x="25752" y="639"/>
                  </a:cubicBezTo>
                  <a:cubicBezTo>
                    <a:pt x="25281" y="639"/>
                    <a:pt x="24971" y="1212"/>
                    <a:pt x="25299" y="1611"/>
                  </a:cubicBezTo>
                  <a:lnTo>
                    <a:pt x="25871" y="2318"/>
                  </a:lnTo>
                  <a:cubicBezTo>
                    <a:pt x="26368" y="2931"/>
                    <a:pt x="26018" y="3853"/>
                    <a:pt x="25244" y="3994"/>
                  </a:cubicBezTo>
                  <a:cubicBezTo>
                    <a:pt x="22129" y="4557"/>
                    <a:pt x="18973" y="4840"/>
                    <a:pt x="15814" y="4840"/>
                  </a:cubicBezTo>
                  <a:cubicBezTo>
                    <a:pt x="13695" y="4840"/>
                    <a:pt x="11575" y="4713"/>
                    <a:pt x="9465" y="4458"/>
                  </a:cubicBezTo>
                  <a:cubicBezTo>
                    <a:pt x="9441" y="4455"/>
                    <a:pt x="9417" y="4454"/>
                    <a:pt x="9394" y="4454"/>
                  </a:cubicBezTo>
                  <a:cubicBezTo>
                    <a:pt x="8971" y="4454"/>
                    <a:pt x="8714" y="4955"/>
                    <a:pt x="9000" y="5293"/>
                  </a:cubicBezTo>
                  <a:cubicBezTo>
                    <a:pt x="11081" y="7737"/>
                    <a:pt x="14056" y="9359"/>
                    <a:pt x="17140" y="10288"/>
                  </a:cubicBezTo>
                  <a:cubicBezTo>
                    <a:pt x="20101" y="11177"/>
                    <a:pt x="23191" y="11493"/>
                    <a:pt x="26275" y="11716"/>
                  </a:cubicBezTo>
                  <a:cubicBezTo>
                    <a:pt x="26490" y="11729"/>
                    <a:pt x="26503" y="12032"/>
                    <a:pt x="26295" y="12066"/>
                  </a:cubicBezTo>
                  <a:cubicBezTo>
                    <a:pt x="20585" y="13001"/>
                    <a:pt x="15066" y="15041"/>
                    <a:pt x="10118" y="18036"/>
                  </a:cubicBezTo>
                  <a:cubicBezTo>
                    <a:pt x="7170" y="19828"/>
                    <a:pt x="4207" y="22029"/>
                    <a:pt x="936" y="22810"/>
                  </a:cubicBezTo>
                  <a:cubicBezTo>
                    <a:pt x="94" y="23011"/>
                    <a:pt x="1" y="24156"/>
                    <a:pt x="808" y="24473"/>
                  </a:cubicBezTo>
                  <a:cubicBezTo>
                    <a:pt x="2151" y="24998"/>
                    <a:pt x="3616" y="25235"/>
                    <a:pt x="5098" y="25235"/>
                  </a:cubicBezTo>
                  <a:cubicBezTo>
                    <a:pt x="6632" y="25235"/>
                    <a:pt x="8185" y="24981"/>
                    <a:pt x="9640" y="24533"/>
                  </a:cubicBezTo>
                  <a:cubicBezTo>
                    <a:pt x="13390" y="23368"/>
                    <a:pt x="16668" y="21092"/>
                    <a:pt x="19993" y="19006"/>
                  </a:cubicBezTo>
                  <a:cubicBezTo>
                    <a:pt x="23319" y="16925"/>
                    <a:pt x="26867" y="14953"/>
                    <a:pt x="30771" y="14535"/>
                  </a:cubicBezTo>
                  <a:cubicBezTo>
                    <a:pt x="31323" y="14476"/>
                    <a:pt x="31874" y="14449"/>
                    <a:pt x="32424" y="14449"/>
                  </a:cubicBezTo>
                  <a:cubicBezTo>
                    <a:pt x="35949" y="14449"/>
                    <a:pt x="39437" y="15573"/>
                    <a:pt x="42814" y="16703"/>
                  </a:cubicBezTo>
                  <a:cubicBezTo>
                    <a:pt x="42228" y="13660"/>
                    <a:pt x="42047" y="11177"/>
                    <a:pt x="42404" y="9473"/>
                  </a:cubicBezTo>
                  <a:cubicBezTo>
                    <a:pt x="43003" y="6639"/>
                    <a:pt x="44464" y="3441"/>
                    <a:pt x="46362" y="149"/>
                  </a:cubicBezTo>
                  <a:lnTo>
                    <a:pt x="46099" y="1"/>
                  </a:ln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42"/>
            <p:cNvSpPr/>
            <p:nvPr/>
          </p:nvSpPr>
          <p:spPr>
            <a:xfrm>
              <a:off x="3699875" y="1057750"/>
              <a:ext cx="236650" cy="215125"/>
            </a:xfrm>
            <a:custGeom>
              <a:avLst/>
              <a:gdLst/>
              <a:ahLst/>
              <a:cxnLst/>
              <a:rect l="l" t="t" r="r" b="b"/>
              <a:pathLst>
                <a:path w="9466" h="8605" extrusionOk="0">
                  <a:moveTo>
                    <a:pt x="6524" y="1"/>
                  </a:moveTo>
                  <a:cubicBezTo>
                    <a:pt x="5083" y="317"/>
                    <a:pt x="3712" y="464"/>
                    <a:pt x="2415" y="464"/>
                  </a:cubicBezTo>
                  <a:cubicBezTo>
                    <a:pt x="2058" y="464"/>
                    <a:pt x="1706" y="453"/>
                    <a:pt x="1360" y="431"/>
                  </a:cubicBezTo>
                  <a:lnTo>
                    <a:pt x="1360" y="439"/>
                  </a:lnTo>
                  <a:cubicBezTo>
                    <a:pt x="1360" y="439"/>
                    <a:pt x="1273" y="936"/>
                    <a:pt x="1131" y="1678"/>
                  </a:cubicBezTo>
                  <a:cubicBezTo>
                    <a:pt x="862" y="3111"/>
                    <a:pt x="391" y="5460"/>
                    <a:pt x="1" y="6840"/>
                  </a:cubicBezTo>
                  <a:lnTo>
                    <a:pt x="68" y="7143"/>
                  </a:lnTo>
                  <a:cubicBezTo>
                    <a:pt x="689" y="7004"/>
                    <a:pt x="1318" y="6943"/>
                    <a:pt x="1951" y="6943"/>
                  </a:cubicBezTo>
                  <a:cubicBezTo>
                    <a:pt x="4291" y="6943"/>
                    <a:pt x="6685" y="7778"/>
                    <a:pt x="8921" y="8604"/>
                  </a:cubicBezTo>
                  <a:lnTo>
                    <a:pt x="9466" y="8503"/>
                  </a:lnTo>
                  <a:cubicBezTo>
                    <a:pt x="8726" y="7574"/>
                    <a:pt x="8456" y="6349"/>
                    <a:pt x="9082" y="4726"/>
                  </a:cubicBezTo>
                  <a:cubicBezTo>
                    <a:pt x="8550" y="4047"/>
                    <a:pt x="8187" y="3205"/>
                    <a:pt x="8066" y="2149"/>
                  </a:cubicBezTo>
                  <a:cubicBezTo>
                    <a:pt x="7379" y="1670"/>
                    <a:pt x="6840" y="978"/>
                    <a:pt x="6524" y="7"/>
                  </a:cubicBezTo>
                  <a:lnTo>
                    <a:pt x="6524" y="1"/>
                  </a:lnTo>
                  <a:close/>
                </a:path>
              </a:pathLst>
            </a:custGeom>
            <a:solidFill>
              <a:srgbClr val="D79F39"/>
            </a:solidFill>
            <a:ln w="9525" cap="flat" cmpd="sng">
              <a:solidFill>
                <a:srgbClr val="D79F3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42"/>
            <p:cNvSpPr/>
            <p:nvPr/>
          </p:nvSpPr>
          <p:spPr>
            <a:xfrm>
              <a:off x="3365650" y="655350"/>
              <a:ext cx="503750" cy="222175"/>
            </a:xfrm>
            <a:custGeom>
              <a:avLst/>
              <a:gdLst/>
              <a:ahLst/>
              <a:cxnLst/>
              <a:rect l="l" t="t" r="r" b="b"/>
              <a:pathLst>
                <a:path w="20150" h="8887" extrusionOk="0">
                  <a:moveTo>
                    <a:pt x="15611" y="1"/>
                  </a:moveTo>
                  <a:cubicBezTo>
                    <a:pt x="15315" y="14"/>
                    <a:pt x="15019" y="21"/>
                    <a:pt x="14730" y="35"/>
                  </a:cubicBezTo>
                  <a:cubicBezTo>
                    <a:pt x="9392" y="230"/>
                    <a:pt x="5857" y="451"/>
                    <a:pt x="3562" y="849"/>
                  </a:cubicBezTo>
                  <a:cubicBezTo>
                    <a:pt x="2654" y="1011"/>
                    <a:pt x="1933" y="1199"/>
                    <a:pt x="1375" y="1422"/>
                  </a:cubicBezTo>
                  <a:lnTo>
                    <a:pt x="1367" y="1428"/>
                  </a:lnTo>
                  <a:cubicBezTo>
                    <a:pt x="1286" y="1596"/>
                    <a:pt x="1" y="4423"/>
                    <a:pt x="7621" y="8349"/>
                  </a:cubicBezTo>
                  <a:cubicBezTo>
                    <a:pt x="7621" y="8349"/>
                    <a:pt x="10876" y="8887"/>
                    <a:pt x="13816" y="8887"/>
                  </a:cubicBezTo>
                  <a:cubicBezTo>
                    <a:pt x="15286" y="8887"/>
                    <a:pt x="16677" y="8752"/>
                    <a:pt x="17543" y="8349"/>
                  </a:cubicBezTo>
                  <a:cubicBezTo>
                    <a:pt x="20149" y="7137"/>
                    <a:pt x="19058" y="2357"/>
                    <a:pt x="15611"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42"/>
            <p:cNvSpPr/>
            <p:nvPr/>
          </p:nvSpPr>
          <p:spPr>
            <a:xfrm>
              <a:off x="3339225" y="793200"/>
              <a:ext cx="394675" cy="423800"/>
            </a:xfrm>
            <a:custGeom>
              <a:avLst/>
              <a:gdLst/>
              <a:ahLst/>
              <a:cxnLst/>
              <a:rect l="l" t="t" r="r" b="b"/>
              <a:pathLst>
                <a:path w="15787" h="16952" extrusionOk="0">
                  <a:moveTo>
                    <a:pt x="747" y="1"/>
                  </a:moveTo>
                  <a:lnTo>
                    <a:pt x="0" y="182"/>
                  </a:lnTo>
                  <a:cubicBezTo>
                    <a:pt x="484" y="2215"/>
                    <a:pt x="1145" y="4827"/>
                    <a:pt x="1629" y="7157"/>
                  </a:cubicBezTo>
                  <a:cubicBezTo>
                    <a:pt x="2007" y="8974"/>
                    <a:pt x="2282" y="10623"/>
                    <a:pt x="2297" y="11700"/>
                  </a:cubicBezTo>
                  <a:cubicBezTo>
                    <a:pt x="2310" y="13188"/>
                    <a:pt x="2518" y="15040"/>
                    <a:pt x="2599" y="16951"/>
                  </a:cubicBezTo>
                  <a:cubicBezTo>
                    <a:pt x="3959" y="16379"/>
                    <a:pt x="4793" y="14784"/>
                    <a:pt x="5824" y="13613"/>
                  </a:cubicBezTo>
                  <a:cubicBezTo>
                    <a:pt x="7252" y="11989"/>
                    <a:pt x="9414" y="11133"/>
                    <a:pt x="11563" y="11133"/>
                  </a:cubicBezTo>
                  <a:cubicBezTo>
                    <a:pt x="12971" y="11133"/>
                    <a:pt x="14372" y="11500"/>
                    <a:pt x="15557" y="12260"/>
                  </a:cubicBezTo>
                  <a:cubicBezTo>
                    <a:pt x="15699" y="11518"/>
                    <a:pt x="15786" y="11021"/>
                    <a:pt x="15786" y="11021"/>
                  </a:cubicBezTo>
                  <a:lnTo>
                    <a:pt x="15786" y="11013"/>
                  </a:lnTo>
                  <a:cubicBezTo>
                    <a:pt x="6772" y="10508"/>
                    <a:pt x="1455" y="3246"/>
                    <a:pt x="747" y="1"/>
                  </a:cubicBezTo>
                  <a:close/>
                </a:path>
              </a:pathLst>
            </a:custGeom>
            <a:solidFill>
              <a:srgbClr val="D79F39"/>
            </a:solidFill>
            <a:ln w="9525" cap="flat" cmpd="sng">
              <a:solidFill>
                <a:srgbClr val="D79F3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42"/>
            <p:cNvSpPr/>
            <p:nvPr/>
          </p:nvSpPr>
          <p:spPr>
            <a:xfrm>
              <a:off x="3350025" y="255825"/>
              <a:ext cx="383875" cy="420775"/>
            </a:xfrm>
            <a:custGeom>
              <a:avLst/>
              <a:gdLst/>
              <a:ahLst/>
              <a:cxnLst/>
              <a:rect l="l" t="t" r="r" b="b"/>
              <a:pathLst>
                <a:path w="15355" h="16831" extrusionOk="0">
                  <a:moveTo>
                    <a:pt x="7068" y="1"/>
                  </a:moveTo>
                  <a:lnTo>
                    <a:pt x="7068" y="1"/>
                  </a:lnTo>
                  <a:cubicBezTo>
                    <a:pt x="7122" y="223"/>
                    <a:pt x="7088" y="491"/>
                    <a:pt x="6940" y="673"/>
                  </a:cubicBezTo>
                  <a:cubicBezTo>
                    <a:pt x="6624" y="1057"/>
                    <a:pt x="6085" y="1152"/>
                    <a:pt x="5608" y="1300"/>
                  </a:cubicBezTo>
                  <a:cubicBezTo>
                    <a:pt x="5129" y="1449"/>
                    <a:pt x="4618" y="1771"/>
                    <a:pt x="4598" y="2270"/>
                  </a:cubicBezTo>
                  <a:cubicBezTo>
                    <a:pt x="5086" y="2099"/>
                    <a:pt x="5601" y="2015"/>
                    <a:pt x="6116" y="2015"/>
                  </a:cubicBezTo>
                  <a:cubicBezTo>
                    <a:pt x="6924" y="2015"/>
                    <a:pt x="7732" y="2221"/>
                    <a:pt x="8435" y="2620"/>
                  </a:cubicBezTo>
                  <a:cubicBezTo>
                    <a:pt x="5527" y="3017"/>
                    <a:pt x="2672" y="3831"/>
                    <a:pt x="0" y="5042"/>
                  </a:cubicBezTo>
                  <a:cubicBezTo>
                    <a:pt x="461" y="5527"/>
                    <a:pt x="1148" y="5722"/>
                    <a:pt x="1826" y="5722"/>
                  </a:cubicBezTo>
                  <a:cubicBezTo>
                    <a:pt x="1949" y="5722"/>
                    <a:pt x="2072" y="5716"/>
                    <a:pt x="2194" y="5703"/>
                  </a:cubicBezTo>
                  <a:cubicBezTo>
                    <a:pt x="2982" y="5615"/>
                    <a:pt x="3722" y="5312"/>
                    <a:pt x="4476" y="5063"/>
                  </a:cubicBezTo>
                  <a:cubicBezTo>
                    <a:pt x="5503" y="4709"/>
                    <a:pt x="6575" y="4450"/>
                    <a:pt x="7652" y="4450"/>
                  </a:cubicBezTo>
                  <a:cubicBezTo>
                    <a:pt x="7825" y="4450"/>
                    <a:pt x="7999" y="4457"/>
                    <a:pt x="8172" y="4471"/>
                  </a:cubicBezTo>
                  <a:cubicBezTo>
                    <a:pt x="9430" y="4571"/>
                    <a:pt x="10689" y="5110"/>
                    <a:pt x="11456" y="6107"/>
                  </a:cubicBezTo>
                  <a:cubicBezTo>
                    <a:pt x="12224" y="7102"/>
                    <a:pt x="12392" y="8590"/>
                    <a:pt x="11679" y="9627"/>
                  </a:cubicBezTo>
                  <a:cubicBezTo>
                    <a:pt x="10864" y="10819"/>
                    <a:pt x="9269" y="11095"/>
                    <a:pt x="7963" y="11714"/>
                  </a:cubicBezTo>
                  <a:cubicBezTo>
                    <a:pt x="6011" y="12643"/>
                    <a:pt x="4550" y="14542"/>
                    <a:pt x="4160" y="16669"/>
                  </a:cubicBezTo>
                  <a:lnTo>
                    <a:pt x="4187" y="16830"/>
                  </a:lnTo>
                  <a:cubicBezTo>
                    <a:pt x="6482" y="16433"/>
                    <a:pt x="10016" y="16211"/>
                    <a:pt x="15354" y="16016"/>
                  </a:cubicBezTo>
                  <a:cubicBezTo>
                    <a:pt x="15354" y="16016"/>
                    <a:pt x="15038" y="8960"/>
                    <a:pt x="13995" y="6779"/>
                  </a:cubicBezTo>
                  <a:cubicBezTo>
                    <a:pt x="13214" y="5150"/>
                    <a:pt x="10333" y="1475"/>
                    <a:pt x="7068"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42"/>
            <p:cNvSpPr/>
            <p:nvPr/>
          </p:nvSpPr>
          <p:spPr>
            <a:xfrm>
              <a:off x="2510375" y="1071500"/>
              <a:ext cx="1217800" cy="960575"/>
            </a:xfrm>
            <a:custGeom>
              <a:avLst/>
              <a:gdLst/>
              <a:ahLst/>
              <a:cxnLst/>
              <a:rect l="l" t="t" r="r" b="b"/>
              <a:pathLst>
                <a:path w="48712" h="38423" extrusionOk="0">
                  <a:moveTo>
                    <a:pt x="44717" y="1"/>
                  </a:moveTo>
                  <a:cubicBezTo>
                    <a:pt x="42568" y="1"/>
                    <a:pt x="40405" y="857"/>
                    <a:pt x="38977" y="2481"/>
                  </a:cubicBezTo>
                  <a:cubicBezTo>
                    <a:pt x="37946" y="3653"/>
                    <a:pt x="37112" y="5247"/>
                    <a:pt x="35753" y="5819"/>
                  </a:cubicBezTo>
                  <a:cubicBezTo>
                    <a:pt x="35861" y="8451"/>
                    <a:pt x="35706" y="11198"/>
                    <a:pt x="34420" y="13278"/>
                  </a:cubicBezTo>
                  <a:cubicBezTo>
                    <a:pt x="33407" y="14913"/>
                    <a:pt x="31334" y="15357"/>
                    <a:pt x="29380" y="15357"/>
                  </a:cubicBezTo>
                  <a:cubicBezTo>
                    <a:pt x="27462" y="15357"/>
                    <a:pt x="25659" y="14930"/>
                    <a:pt x="25082" y="14780"/>
                  </a:cubicBezTo>
                  <a:cubicBezTo>
                    <a:pt x="24989" y="16234"/>
                    <a:pt x="24598" y="17755"/>
                    <a:pt x="23797" y="19357"/>
                  </a:cubicBezTo>
                  <a:cubicBezTo>
                    <a:pt x="22806" y="21343"/>
                    <a:pt x="20918" y="22053"/>
                    <a:pt x="18966" y="22053"/>
                  </a:cubicBezTo>
                  <a:cubicBezTo>
                    <a:pt x="16187" y="22053"/>
                    <a:pt x="13280" y="20611"/>
                    <a:pt x="12656" y="19357"/>
                  </a:cubicBezTo>
                  <a:cubicBezTo>
                    <a:pt x="11639" y="22010"/>
                    <a:pt x="10205" y="24797"/>
                    <a:pt x="8461" y="25167"/>
                  </a:cubicBezTo>
                  <a:cubicBezTo>
                    <a:pt x="7763" y="25315"/>
                    <a:pt x="6785" y="25416"/>
                    <a:pt x="5733" y="25416"/>
                  </a:cubicBezTo>
                  <a:cubicBezTo>
                    <a:pt x="4443" y="25416"/>
                    <a:pt x="3040" y="25265"/>
                    <a:pt x="1899" y="24864"/>
                  </a:cubicBezTo>
                  <a:lnTo>
                    <a:pt x="0" y="25672"/>
                  </a:lnTo>
                  <a:cubicBezTo>
                    <a:pt x="1426" y="26876"/>
                    <a:pt x="3229" y="27262"/>
                    <a:pt x="5116" y="27262"/>
                  </a:cubicBezTo>
                  <a:cubicBezTo>
                    <a:pt x="6659" y="27262"/>
                    <a:pt x="8259" y="27004"/>
                    <a:pt x="9754" y="26722"/>
                  </a:cubicBezTo>
                  <a:lnTo>
                    <a:pt x="9754" y="26722"/>
                  </a:lnTo>
                  <a:cubicBezTo>
                    <a:pt x="9269" y="27819"/>
                    <a:pt x="8381" y="28735"/>
                    <a:pt x="7303" y="29267"/>
                  </a:cubicBezTo>
                  <a:cubicBezTo>
                    <a:pt x="8036" y="29457"/>
                    <a:pt x="8793" y="29550"/>
                    <a:pt x="9551" y="29550"/>
                  </a:cubicBezTo>
                  <a:cubicBezTo>
                    <a:pt x="11210" y="29550"/>
                    <a:pt x="12873" y="29103"/>
                    <a:pt x="14291" y="28243"/>
                  </a:cubicBezTo>
                  <a:cubicBezTo>
                    <a:pt x="15033" y="27798"/>
                    <a:pt x="15851" y="27227"/>
                    <a:pt x="16661" y="27227"/>
                  </a:cubicBezTo>
                  <a:cubicBezTo>
                    <a:pt x="16866" y="27227"/>
                    <a:pt x="17071" y="27264"/>
                    <a:pt x="17273" y="27348"/>
                  </a:cubicBezTo>
                  <a:cubicBezTo>
                    <a:pt x="18317" y="27779"/>
                    <a:pt x="18486" y="29166"/>
                    <a:pt x="18492" y="30296"/>
                  </a:cubicBezTo>
                  <a:cubicBezTo>
                    <a:pt x="18506" y="32296"/>
                    <a:pt x="18525" y="34302"/>
                    <a:pt x="18539" y="36309"/>
                  </a:cubicBezTo>
                  <a:cubicBezTo>
                    <a:pt x="18546" y="37028"/>
                    <a:pt x="18612" y="37870"/>
                    <a:pt x="19226" y="38254"/>
                  </a:cubicBezTo>
                  <a:cubicBezTo>
                    <a:pt x="19412" y="38371"/>
                    <a:pt x="19612" y="38422"/>
                    <a:pt x="19816" y="38422"/>
                  </a:cubicBezTo>
                  <a:cubicBezTo>
                    <a:pt x="20434" y="38422"/>
                    <a:pt x="21087" y="37951"/>
                    <a:pt x="21461" y="37399"/>
                  </a:cubicBezTo>
                  <a:cubicBezTo>
                    <a:pt x="23057" y="35049"/>
                    <a:pt x="21992" y="31885"/>
                    <a:pt x="22189" y="29044"/>
                  </a:cubicBezTo>
                  <a:cubicBezTo>
                    <a:pt x="22478" y="24763"/>
                    <a:pt x="25729" y="21242"/>
                    <a:pt x="29277" y="18825"/>
                  </a:cubicBezTo>
                  <a:cubicBezTo>
                    <a:pt x="32832" y="16415"/>
                    <a:pt x="36870" y="14706"/>
                    <a:pt x="40136" y="11919"/>
                  </a:cubicBezTo>
                  <a:cubicBezTo>
                    <a:pt x="42297" y="10075"/>
                    <a:pt x="44181" y="7718"/>
                    <a:pt x="46874" y="6809"/>
                  </a:cubicBezTo>
                  <a:cubicBezTo>
                    <a:pt x="47127" y="6721"/>
                    <a:pt x="47385" y="6649"/>
                    <a:pt x="47648" y="6593"/>
                  </a:cubicBezTo>
                  <a:lnTo>
                    <a:pt x="47581" y="6290"/>
                  </a:lnTo>
                  <a:cubicBezTo>
                    <a:pt x="47971" y="4910"/>
                    <a:pt x="48442" y="2561"/>
                    <a:pt x="48711" y="1128"/>
                  </a:cubicBezTo>
                  <a:cubicBezTo>
                    <a:pt x="47526" y="368"/>
                    <a:pt x="46125" y="1"/>
                    <a:pt x="44717" y="1"/>
                  </a:cubicBezTo>
                  <a:close/>
                </a:path>
              </a:pathLst>
            </a:custGeom>
            <a:solidFill>
              <a:srgbClr val="D79F39"/>
            </a:solidFill>
            <a:ln w="9525" cap="flat" cmpd="sng">
              <a:solidFill>
                <a:srgbClr val="D79F3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42"/>
            <p:cNvSpPr/>
            <p:nvPr/>
          </p:nvSpPr>
          <p:spPr>
            <a:xfrm>
              <a:off x="3249025" y="240375"/>
              <a:ext cx="410825" cy="498825"/>
            </a:xfrm>
            <a:custGeom>
              <a:avLst/>
              <a:gdLst/>
              <a:ahLst/>
              <a:cxnLst/>
              <a:rect l="l" t="t" r="r" b="b"/>
              <a:pathLst>
                <a:path w="16433" h="19953" extrusionOk="0">
                  <a:moveTo>
                    <a:pt x="8457" y="0"/>
                  </a:moveTo>
                  <a:cubicBezTo>
                    <a:pt x="8230" y="0"/>
                    <a:pt x="8002" y="16"/>
                    <a:pt x="7776" y="47"/>
                  </a:cubicBezTo>
                  <a:cubicBezTo>
                    <a:pt x="3649" y="639"/>
                    <a:pt x="1003" y="4295"/>
                    <a:pt x="0" y="7566"/>
                  </a:cubicBezTo>
                  <a:cubicBezTo>
                    <a:pt x="93" y="7557"/>
                    <a:pt x="186" y="7552"/>
                    <a:pt x="279" y="7552"/>
                  </a:cubicBezTo>
                  <a:cubicBezTo>
                    <a:pt x="1743" y="7552"/>
                    <a:pt x="3092" y="8725"/>
                    <a:pt x="3656" y="10111"/>
                  </a:cubicBezTo>
                  <a:cubicBezTo>
                    <a:pt x="4289" y="11646"/>
                    <a:pt x="4187" y="13370"/>
                    <a:pt x="4047" y="15019"/>
                  </a:cubicBezTo>
                  <a:cubicBezTo>
                    <a:pt x="3898" y="16674"/>
                    <a:pt x="3737" y="18377"/>
                    <a:pt x="4255" y="19953"/>
                  </a:cubicBezTo>
                  <a:lnTo>
                    <a:pt x="4261" y="19953"/>
                  </a:lnTo>
                  <a:cubicBezTo>
                    <a:pt x="4411" y="19098"/>
                    <a:pt x="4901" y="18479"/>
                    <a:pt x="6032" y="18027"/>
                  </a:cubicBezTo>
                  <a:lnTo>
                    <a:pt x="6039" y="18021"/>
                  </a:lnTo>
                  <a:cubicBezTo>
                    <a:pt x="6598" y="17798"/>
                    <a:pt x="7318" y="17610"/>
                    <a:pt x="8227" y="17448"/>
                  </a:cubicBezTo>
                  <a:lnTo>
                    <a:pt x="8200" y="17287"/>
                  </a:lnTo>
                  <a:cubicBezTo>
                    <a:pt x="8590" y="15160"/>
                    <a:pt x="10051" y="13261"/>
                    <a:pt x="12003" y="12332"/>
                  </a:cubicBezTo>
                  <a:cubicBezTo>
                    <a:pt x="13309" y="11713"/>
                    <a:pt x="14904" y="11437"/>
                    <a:pt x="15719" y="10245"/>
                  </a:cubicBezTo>
                  <a:cubicBezTo>
                    <a:pt x="16433" y="9208"/>
                    <a:pt x="16264" y="7721"/>
                    <a:pt x="15497" y="6725"/>
                  </a:cubicBezTo>
                  <a:cubicBezTo>
                    <a:pt x="14730" y="5728"/>
                    <a:pt x="13470" y="5189"/>
                    <a:pt x="12211" y="5089"/>
                  </a:cubicBezTo>
                  <a:cubicBezTo>
                    <a:pt x="12038" y="5075"/>
                    <a:pt x="11864" y="5068"/>
                    <a:pt x="11691" y="5068"/>
                  </a:cubicBezTo>
                  <a:cubicBezTo>
                    <a:pt x="10614" y="5068"/>
                    <a:pt x="9542" y="5327"/>
                    <a:pt x="8515" y="5681"/>
                  </a:cubicBezTo>
                  <a:cubicBezTo>
                    <a:pt x="7761" y="5930"/>
                    <a:pt x="7021" y="6233"/>
                    <a:pt x="6233" y="6321"/>
                  </a:cubicBezTo>
                  <a:cubicBezTo>
                    <a:pt x="6111" y="6334"/>
                    <a:pt x="5988" y="6340"/>
                    <a:pt x="5865" y="6340"/>
                  </a:cubicBezTo>
                  <a:cubicBezTo>
                    <a:pt x="5187" y="6340"/>
                    <a:pt x="4500" y="6145"/>
                    <a:pt x="4039" y="5660"/>
                  </a:cubicBezTo>
                  <a:cubicBezTo>
                    <a:pt x="6711" y="4449"/>
                    <a:pt x="9566" y="3635"/>
                    <a:pt x="12474" y="3238"/>
                  </a:cubicBezTo>
                  <a:cubicBezTo>
                    <a:pt x="11771" y="2839"/>
                    <a:pt x="10963" y="2633"/>
                    <a:pt x="10155" y="2633"/>
                  </a:cubicBezTo>
                  <a:cubicBezTo>
                    <a:pt x="9640" y="2633"/>
                    <a:pt x="9124" y="2717"/>
                    <a:pt x="8637" y="2888"/>
                  </a:cubicBezTo>
                  <a:cubicBezTo>
                    <a:pt x="8657" y="2389"/>
                    <a:pt x="9168" y="2066"/>
                    <a:pt x="9647" y="1918"/>
                  </a:cubicBezTo>
                  <a:cubicBezTo>
                    <a:pt x="10124" y="1770"/>
                    <a:pt x="10663" y="1675"/>
                    <a:pt x="10979" y="1291"/>
                  </a:cubicBezTo>
                  <a:cubicBezTo>
                    <a:pt x="11127" y="1110"/>
                    <a:pt x="11161" y="841"/>
                    <a:pt x="11108" y="619"/>
                  </a:cubicBezTo>
                  <a:cubicBezTo>
                    <a:pt x="10240" y="232"/>
                    <a:pt x="9346" y="0"/>
                    <a:pt x="8457"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42"/>
            <p:cNvSpPr/>
            <p:nvPr/>
          </p:nvSpPr>
          <p:spPr>
            <a:xfrm>
              <a:off x="3123625" y="1183350"/>
              <a:ext cx="283275" cy="272075"/>
            </a:xfrm>
            <a:custGeom>
              <a:avLst/>
              <a:gdLst/>
              <a:ahLst/>
              <a:cxnLst/>
              <a:rect l="l" t="t" r="r" b="b"/>
              <a:pathLst>
                <a:path w="11331" h="10883" extrusionOk="0">
                  <a:moveTo>
                    <a:pt x="5200" y="0"/>
                  </a:moveTo>
                  <a:cubicBezTo>
                    <a:pt x="3650" y="0"/>
                    <a:pt x="2272" y="1155"/>
                    <a:pt x="1462" y="2497"/>
                  </a:cubicBezTo>
                  <a:cubicBezTo>
                    <a:pt x="997" y="3257"/>
                    <a:pt x="667" y="4092"/>
                    <a:pt x="351" y="4927"/>
                  </a:cubicBezTo>
                  <a:cubicBezTo>
                    <a:pt x="236" y="5237"/>
                    <a:pt x="123" y="5546"/>
                    <a:pt x="1" y="5856"/>
                  </a:cubicBezTo>
                  <a:cubicBezTo>
                    <a:pt x="425" y="7269"/>
                    <a:pt x="654" y="8743"/>
                    <a:pt x="552" y="10306"/>
                  </a:cubicBezTo>
                  <a:cubicBezTo>
                    <a:pt x="1130" y="10455"/>
                    <a:pt x="2934" y="10883"/>
                    <a:pt x="4851" y="10883"/>
                  </a:cubicBezTo>
                  <a:cubicBezTo>
                    <a:pt x="6805" y="10883"/>
                    <a:pt x="8878" y="10439"/>
                    <a:pt x="9890" y="8804"/>
                  </a:cubicBezTo>
                  <a:cubicBezTo>
                    <a:pt x="11176" y="6724"/>
                    <a:pt x="11331" y="3977"/>
                    <a:pt x="11223" y="1345"/>
                  </a:cubicBezTo>
                  <a:lnTo>
                    <a:pt x="11223" y="1345"/>
                  </a:lnTo>
                  <a:cubicBezTo>
                    <a:pt x="11014" y="1439"/>
                    <a:pt x="10785" y="1500"/>
                    <a:pt x="10543" y="1534"/>
                  </a:cubicBezTo>
                  <a:cubicBezTo>
                    <a:pt x="10416" y="1552"/>
                    <a:pt x="10291" y="1560"/>
                    <a:pt x="10166" y="1560"/>
                  </a:cubicBezTo>
                  <a:cubicBezTo>
                    <a:pt x="8526" y="1560"/>
                    <a:pt x="7063" y="106"/>
                    <a:pt x="5379" y="5"/>
                  </a:cubicBezTo>
                  <a:cubicBezTo>
                    <a:pt x="5319" y="2"/>
                    <a:pt x="5259" y="0"/>
                    <a:pt x="5200" y="0"/>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42"/>
            <p:cNvSpPr/>
            <p:nvPr/>
          </p:nvSpPr>
          <p:spPr>
            <a:xfrm>
              <a:off x="2852025" y="396900"/>
              <a:ext cx="552175" cy="909650"/>
            </a:xfrm>
            <a:custGeom>
              <a:avLst/>
              <a:gdLst/>
              <a:ahLst/>
              <a:cxnLst/>
              <a:rect l="l" t="t" r="r" b="b"/>
              <a:pathLst>
                <a:path w="22087" h="36386" extrusionOk="0">
                  <a:moveTo>
                    <a:pt x="6325" y="0"/>
                  </a:moveTo>
                  <a:cubicBezTo>
                    <a:pt x="4519" y="0"/>
                    <a:pt x="2709" y="566"/>
                    <a:pt x="1246" y="1628"/>
                  </a:cubicBezTo>
                  <a:cubicBezTo>
                    <a:pt x="438" y="3143"/>
                    <a:pt x="1" y="5404"/>
                    <a:pt x="47" y="8744"/>
                  </a:cubicBezTo>
                  <a:cubicBezTo>
                    <a:pt x="245" y="8728"/>
                    <a:pt x="443" y="8720"/>
                    <a:pt x="641" y="8720"/>
                  </a:cubicBezTo>
                  <a:cubicBezTo>
                    <a:pt x="3209" y="8720"/>
                    <a:pt x="5773" y="10040"/>
                    <a:pt x="7216" y="12184"/>
                  </a:cubicBezTo>
                  <a:cubicBezTo>
                    <a:pt x="8737" y="14426"/>
                    <a:pt x="9000" y="17266"/>
                    <a:pt x="9215" y="19972"/>
                  </a:cubicBezTo>
                  <a:cubicBezTo>
                    <a:pt x="9429" y="22732"/>
                    <a:pt x="9647" y="25493"/>
                    <a:pt x="9868" y="28252"/>
                  </a:cubicBezTo>
                  <a:cubicBezTo>
                    <a:pt x="10084" y="30999"/>
                    <a:pt x="10313" y="33793"/>
                    <a:pt x="11215" y="36385"/>
                  </a:cubicBezTo>
                  <a:cubicBezTo>
                    <a:pt x="11531" y="35550"/>
                    <a:pt x="11861" y="34715"/>
                    <a:pt x="12326" y="33955"/>
                  </a:cubicBezTo>
                  <a:cubicBezTo>
                    <a:pt x="13136" y="32613"/>
                    <a:pt x="14515" y="31458"/>
                    <a:pt x="16064" y="31458"/>
                  </a:cubicBezTo>
                  <a:cubicBezTo>
                    <a:pt x="16124" y="31458"/>
                    <a:pt x="16183" y="31460"/>
                    <a:pt x="16243" y="31463"/>
                  </a:cubicBezTo>
                  <a:cubicBezTo>
                    <a:pt x="17927" y="31564"/>
                    <a:pt x="19389" y="33018"/>
                    <a:pt x="21030" y="33018"/>
                  </a:cubicBezTo>
                  <a:cubicBezTo>
                    <a:pt x="21155" y="33018"/>
                    <a:pt x="21280" y="33010"/>
                    <a:pt x="21407" y="32992"/>
                  </a:cubicBezTo>
                  <a:cubicBezTo>
                    <a:pt x="21649" y="32958"/>
                    <a:pt x="21878" y="32897"/>
                    <a:pt x="22087" y="32803"/>
                  </a:cubicBezTo>
                  <a:cubicBezTo>
                    <a:pt x="22006" y="30892"/>
                    <a:pt x="21798" y="29040"/>
                    <a:pt x="21785" y="27552"/>
                  </a:cubicBezTo>
                  <a:cubicBezTo>
                    <a:pt x="21770" y="26475"/>
                    <a:pt x="21495" y="24826"/>
                    <a:pt x="21117" y="23009"/>
                  </a:cubicBezTo>
                  <a:cubicBezTo>
                    <a:pt x="18848" y="21291"/>
                    <a:pt x="17556" y="18545"/>
                    <a:pt x="16950" y="15764"/>
                  </a:cubicBezTo>
                  <a:cubicBezTo>
                    <a:pt x="16338" y="12971"/>
                    <a:pt x="16338" y="10083"/>
                    <a:pt x="16143" y="7222"/>
                  </a:cubicBezTo>
                  <a:cubicBezTo>
                    <a:pt x="16076" y="6165"/>
                    <a:pt x="15974" y="5094"/>
                    <a:pt x="15598" y="4099"/>
                  </a:cubicBezTo>
                  <a:cubicBezTo>
                    <a:pt x="15221" y="3109"/>
                    <a:pt x="14540" y="2186"/>
                    <a:pt x="13571" y="1749"/>
                  </a:cubicBezTo>
                  <a:cubicBezTo>
                    <a:pt x="13090" y="1530"/>
                    <a:pt x="12595" y="1442"/>
                    <a:pt x="12090" y="1442"/>
                  </a:cubicBezTo>
                  <a:cubicBezTo>
                    <a:pt x="10069" y="1442"/>
                    <a:pt x="7889" y="2846"/>
                    <a:pt x="5844" y="2846"/>
                  </a:cubicBezTo>
                  <a:cubicBezTo>
                    <a:pt x="5387" y="2846"/>
                    <a:pt x="4936" y="2776"/>
                    <a:pt x="4496" y="2604"/>
                  </a:cubicBezTo>
                  <a:cubicBezTo>
                    <a:pt x="5312" y="1285"/>
                    <a:pt x="6921" y="726"/>
                    <a:pt x="8408" y="261"/>
                  </a:cubicBezTo>
                  <a:cubicBezTo>
                    <a:pt x="7728" y="86"/>
                    <a:pt x="7027" y="0"/>
                    <a:pt x="6325"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42"/>
            <p:cNvSpPr/>
            <p:nvPr/>
          </p:nvSpPr>
          <p:spPr>
            <a:xfrm>
              <a:off x="2883150" y="364775"/>
              <a:ext cx="496825" cy="607350"/>
            </a:xfrm>
            <a:custGeom>
              <a:avLst/>
              <a:gdLst/>
              <a:ahLst/>
              <a:cxnLst/>
              <a:rect l="l" t="t" r="r" b="b"/>
              <a:pathLst>
                <a:path w="19873" h="24294" extrusionOk="0">
                  <a:moveTo>
                    <a:pt x="6000" y="1"/>
                  </a:moveTo>
                  <a:cubicBezTo>
                    <a:pt x="3400" y="1"/>
                    <a:pt x="1255" y="558"/>
                    <a:pt x="1" y="2912"/>
                  </a:cubicBezTo>
                  <a:cubicBezTo>
                    <a:pt x="1464" y="1851"/>
                    <a:pt x="3273" y="1285"/>
                    <a:pt x="5079" y="1285"/>
                  </a:cubicBezTo>
                  <a:cubicBezTo>
                    <a:pt x="5781" y="1285"/>
                    <a:pt x="6483" y="1371"/>
                    <a:pt x="7163" y="1546"/>
                  </a:cubicBezTo>
                  <a:cubicBezTo>
                    <a:pt x="5675" y="2010"/>
                    <a:pt x="4067" y="2569"/>
                    <a:pt x="3252" y="3889"/>
                  </a:cubicBezTo>
                  <a:cubicBezTo>
                    <a:pt x="3692" y="4060"/>
                    <a:pt x="4142" y="4131"/>
                    <a:pt x="4599" y="4131"/>
                  </a:cubicBezTo>
                  <a:cubicBezTo>
                    <a:pt x="6644" y="4131"/>
                    <a:pt x="8824" y="2727"/>
                    <a:pt x="10845" y="2727"/>
                  </a:cubicBezTo>
                  <a:cubicBezTo>
                    <a:pt x="11350" y="2727"/>
                    <a:pt x="11845" y="2815"/>
                    <a:pt x="12326" y="3034"/>
                  </a:cubicBezTo>
                  <a:cubicBezTo>
                    <a:pt x="13295" y="3471"/>
                    <a:pt x="13976" y="4394"/>
                    <a:pt x="14353" y="5384"/>
                  </a:cubicBezTo>
                  <a:cubicBezTo>
                    <a:pt x="14729" y="6379"/>
                    <a:pt x="14831" y="7450"/>
                    <a:pt x="14898" y="8507"/>
                  </a:cubicBezTo>
                  <a:cubicBezTo>
                    <a:pt x="15093" y="11368"/>
                    <a:pt x="15093" y="14256"/>
                    <a:pt x="15706" y="17049"/>
                  </a:cubicBezTo>
                  <a:cubicBezTo>
                    <a:pt x="16311" y="19830"/>
                    <a:pt x="17604" y="22576"/>
                    <a:pt x="19872" y="24294"/>
                  </a:cubicBezTo>
                  <a:cubicBezTo>
                    <a:pt x="19388" y="21964"/>
                    <a:pt x="18728" y="19352"/>
                    <a:pt x="18243" y="17319"/>
                  </a:cubicBezTo>
                  <a:cubicBezTo>
                    <a:pt x="17874" y="15744"/>
                    <a:pt x="17604" y="14525"/>
                    <a:pt x="17604" y="14041"/>
                  </a:cubicBezTo>
                  <a:cubicBezTo>
                    <a:pt x="17604" y="12937"/>
                    <a:pt x="16985" y="6932"/>
                    <a:pt x="14460" y="3216"/>
                  </a:cubicBezTo>
                  <a:cubicBezTo>
                    <a:pt x="13363" y="1600"/>
                    <a:pt x="11902" y="415"/>
                    <a:pt x="9977" y="246"/>
                  </a:cubicBezTo>
                  <a:cubicBezTo>
                    <a:pt x="8579" y="127"/>
                    <a:pt x="7238" y="1"/>
                    <a:pt x="6000" y="1"/>
                  </a:cubicBezTo>
                  <a:close/>
                </a:path>
              </a:pathLst>
            </a:custGeom>
            <a:solidFill>
              <a:srgbClr val="D79F39"/>
            </a:solidFill>
            <a:ln w="9525" cap="flat" cmpd="sng">
              <a:solidFill>
                <a:srgbClr val="D79F3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42"/>
            <p:cNvSpPr/>
            <p:nvPr/>
          </p:nvSpPr>
          <p:spPr>
            <a:xfrm>
              <a:off x="3244650" y="429150"/>
              <a:ext cx="113300" cy="368600"/>
            </a:xfrm>
            <a:custGeom>
              <a:avLst/>
              <a:gdLst/>
              <a:ahLst/>
              <a:cxnLst/>
              <a:rect l="l" t="t" r="r" b="b"/>
              <a:pathLst>
                <a:path w="4532" h="14744" extrusionOk="0">
                  <a:moveTo>
                    <a:pt x="455" y="0"/>
                  </a:moveTo>
                  <a:cubicBezTo>
                    <a:pt x="362" y="0"/>
                    <a:pt x="269" y="5"/>
                    <a:pt x="176" y="14"/>
                  </a:cubicBezTo>
                  <a:cubicBezTo>
                    <a:pt x="109" y="224"/>
                    <a:pt x="48" y="432"/>
                    <a:pt x="1" y="641"/>
                  </a:cubicBezTo>
                  <a:cubicBezTo>
                    <a:pt x="2525" y="4357"/>
                    <a:pt x="3144" y="10362"/>
                    <a:pt x="3144" y="11466"/>
                  </a:cubicBezTo>
                  <a:cubicBezTo>
                    <a:pt x="3144" y="11950"/>
                    <a:pt x="3414" y="13169"/>
                    <a:pt x="3784" y="14744"/>
                  </a:cubicBezTo>
                  <a:lnTo>
                    <a:pt x="4531" y="14563"/>
                  </a:lnTo>
                  <a:cubicBezTo>
                    <a:pt x="4511" y="14455"/>
                    <a:pt x="4491" y="14353"/>
                    <a:pt x="4477" y="14253"/>
                  </a:cubicBezTo>
                  <a:cubicBezTo>
                    <a:pt x="4383" y="13532"/>
                    <a:pt x="4343" y="12920"/>
                    <a:pt x="4437" y="12401"/>
                  </a:cubicBezTo>
                  <a:lnTo>
                    <a:pt x="4431" y="12401"/>
                  </a:lnTo>
                  <a:cubicBezTo>
                    <a:pt x="3912" y="10826"/>
                    <a:pt x="4073" y="9123"/>
                    <a:pt x="4222" y="7467"/>
                  </a:cubicBezTo>
                  <a:cubicBezTo>
                    <a:pt x="4363" y="5817"/>
                    <a:pt x="4464" y="4094"/>
                    <a:pt x="3831" y="2559"/>
                  </a:cubicBezTo>
                  <a:cubicBezTo>
                    <a:pt x="3267" y="1173"/>
                    <a:pt x="1918" y="0"/>
                    <a:pt x="455" y="0"/>
                  </a:cubicBezTo>
                  <a:close/>
                </a:path>
              </a:pathLst>
            </a:custGeom>
            <a:solidFill>
              <a:srgbClr val="D79F39"/>
            </a:solidFill>
            <a:ln w="9525" cap="flat" cmpd="sng">
              <a:solidFill>
                <a:srgbClr val="D79F3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42"/>
            <p:cNvSpPr/>
            <p:nvPr/>
          </p:nvSpPr>
          <p:spPr>
            <a:xfrm>
              <a:off x="2826750" y="1329700"/>
              <a:ext cx="313225" cy="293125"/>
            </a:xfrm>
            <a:custGeom>
              <a:avLst/>
              <a:gdLst/>
              <a:ahLst/>
              <a:cxnLst/>
              <a:rect l="l" t="t" r="r" b="b"/>
              <a:pathLst>
                <a:path w="12529" h="11725" extrusionOk="0">
                  <a:moveTo>
                    <a:pt x="11877" y="1"/>
                  </a:moveTo>
                  <a:cubicBezTo>
                    <a:pt x="11735" y="378"/>
                    <a:pt x="11587" y="755"/>
                    <a:pt x="11419" y="1119"/>
                  </a:cubicBezTo>
                  <a:cubicBezTo>
                    <a:pt x="10746" y="2593"/>
                    <a:pt x="9669" y="4034"/>
                    <a:pt x="8106" y="4492"/>
                  </a:cubicBezTo>
                  <a:cubicBezTo>
                    <a:pt x="7668" y="4621"/>
                    <a:pt x="7220" y="4665"/>
                    <a:pt x="6766" y="4665"/>
                  </a:cubicBezTo>
                  <a:cubicBezTo>
                    <a:pt x="5847" y="4665"/>
                    <a:pt x="4906" y="4485"/>
                    <a:pt x="3987" y="4471"/>
                  </a:cubicBezTo>
                  <a:cubicBezTo>
                    <a:pt x="3549" y="4471"/>
                    <a:pt x="3112" y="4505"/>
                    <a:pt x="2687" y="4613"/>
                  </a:cubicBezTo>
                  <a:cubicBezTo>
                    <a:pt x="2149" y="4747"/>
                    <a:pt x="1665" y="4997"/>
                    <a:pt x="1213" y="5300"/>
                  </a:cubicBezTo>
                  <a:cubicBezTo>
                    <a:pt x="1207" y="5396"/>
                    <a:pt x="1188" y="5491"/>
                    <a:pt x="1160" y="5582"/>
                  </a:cubicBezTo>
                  <a:cubicBezTo>
                    <a:pt x="876" y="6511"/>
                    <a:pt x="486" y="7750"/>
                    <a:pt x="1" y="9029"/>
                  </a:cubicBezTo>
                  <a:cubicBezTo>
                    <a:pt x="626" y="10283"/>
                    <a:pt x="3533" y="11725"/>
                    <a:pt x="6312" y="11725"/>
                  </a:cubicBezTo>
                  <a:cubicBezTo>
                    <a:pt x="8263" y="11725"/>
                    <a:pt x="10151" y="11014"/>
                    <a:pt x="11142" y="9029"/>
                  </a:cubicBezTo>
                  <a:cubicBezTo>
                    <a:pt x="11943" y="7427"/>
                    <a:pt x="12334" y="5905"/>
                    <a:pt x="12427" y="4452"/>
                  </a:cubicBezTo>
                  <a:cubicBezTo>
                    <a:pt x="12529" y="2889"/>
                    <a:pt x="12300" y="1415"/>
                    <a:pt x="11877"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42"/>
            <p:cNvSpPr/>
            <p:nvPr/>
          </p:nvSpPr>
          <p:spPr>
            <a:xfrm>
              <a:off x="2853175" y="614850"/>
              <a:ext cx="279225" cy="714875"/>
            </a:xfrm>
            <a:custGeom>
              <a:avLst/>
              <a:gdLst/>
              <a:ahLst/>
              <a:cxnLst/>
              <a:rect l="l" t="t" r="r" b="b"/>
              <a:pathLst>
                <a:path w="11169" h="28595" extrusionOk="0">
                  <a:moveTo>
                    <a:pt x="594" y="1"/>
                  </a:moveTo>
                  <a:cubicBezTo>
                    <a:pt x="396" y="1"/>
                    <a:pt x="198" y="9"/>
                    <a:pt x="0" y="25"/>
                  </a:cubicBezTo>
                  <a:cubicBezTo>
                    <a:pt x="0" y="227"/>
                    <a:pt x="8" y="429"/>
                    <a:pt x="15" y="639"/>
                  </a:cubicBezTo>
                  <a:cubicBezTo>
                    <a:pt x="854" y="981"/>
                    <a:pt x="1616" y="1489"/>
                    <a:pt x="2256" y="2132"/>
                  </a:cubicBezTo>
                  <a:cubicBezTo>
                    <a:pt x="3057" y="2940"/>
                    <a:pt x="3750" y="4200"/>
                    <a:pt x="4363" y="5727"/>
                  </a:cubicBezTo>
                  <a:cubicBezTo>
                    <a:pt x="5985" y="9807"/>
                    <a:pt x="7035" y="15805"/>
                    <a:pt x="7984" y="20186"/>
                  </a:cubicBezTo>
                  <a:cubicBezTo>
                    <a:pt x="8448" y="22313"/>
                    <a:pt x="8887" y="24065"/>
                    <a:pt x="9364" y="25020"/>
                  </a:cubicBezTo>
                  <a:cubicBezTo>
                    <a:pt x="9930" y="26165"/>
                    <a:pt x="10448" y="27356"/>
                    <a:pt x="10819" y="28595"/>
                  </a:cubicBezTo>
                  <a:cubicBezTo>
                    <a:pt x="10940" y="28285"/>
                    <a:pt x="11054" y="27976"/>
                    <a:pt x="11169" y="27666"/>
                  </a:cubicBezTo>
                  <a:cubicBezTo>
                    <a:pt x="10266" y="25074"/>
                    <a:pt x="10037" y="22281"/>
                    <a:pt x="9822" y="19534"/>
                  </a:cubicBezTo>
                  <a:cubicBezTo>
                    <a:pt x="9602" y="16773"/>
                    <a:pt x="9385" y="14014"/>
                    <a:pt x="9169" y="11254"/>
                  </a:cubicBezTo>
                  <a:cubicBezTo>
                    <a:pt x="8953" y="8548"/>
                    <a:pt x="8691" y="5706"/>
                    <a:pt x="7169" y="3465"/>
                  </a:cubicBezTo>
                  <a:cubicBezTo>
                    <a:pt x="5727" y="1322"/>
                    <a:pt x="3163" y="1"/>
                    <a:pt x="594"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42"/>
            <p:cNvSpPr/>
            <p:nvPr/>
          </p:nvSpPr>
          <p:spPr>
            <a:xfrm>
              <a:off x="2549750" y="616475"/>
              <a:ext cx="573925" cy="829850"/>
            </a:xfrm>
            <a:custGeom>
              <a:avLst/>
              <a:gdLst/>
              <a:ahLst/>
              <a:cxnLst/>
              <a:rect l="l" t="t" r="r" b="b"/>
              <a:pathLst>
                <a:path w="22957" h="33194" extrusionOk="0">
                  <a:moveTo>
                    <a:pt x="9115" y="0"/>
                  </a:moveTo>
                  <a:cubicBezTo>
                    <a:pt x="5941" y="0"/>
                    <a:pt x="2786" y="1634"/>
                    <a:pt x="1623" y="3341"/>
                  </a:cubicBezTo>
                  <a:cubicBezTo>
                    <a:pt x="1" y="5709"/>
                    <a:pt x="68" y="12205"/>
                    <a:pt x="115" y="13835"/>
                  </a:cubicBezTo>
                  <a:cubicBezTo>
                    <a:pt x="3750" y="14077"/>
                    <a:pt x="7217" y="16252"/>
                    <a:pt x="8987" y="19435"/>
                  </a:cubicBezTo>
                  <a:cubicBezTo>
                    <a:pt x="9876" y="21045"/>
                    <a:pt x="10347" y="22842"/>
                    <a:pt x="10792" y="24626"/>
                  </a:cubicBezTo>
                  <a:cubicBezTo>
                    <a:pt x="11237" y="26410"/>
                    <a:pt x="11667" y="28215"/>
                    <a:pt x="12495" y="29850"/>
                  </a:cubicBezTo>
                  <a:cubicBezTo>
                    <a:pt x="13108" y="31075"/>
                    <a:pt x="13969" y="32207"/>
                    <a:pt x="15067" y="33000"/>
                  </a:cubicBezTo>
                  <a:cubicBezTo>
                    <a:pt x="15986" y="33014"/>
                    <a:pt x="16927" y="33194"/>
                    <a:pt x="17846" y="33194"/>
                  </a:cubicBezTo>
                  <a:cubicBezTo>
                    <a:pt x="18300" y="33194"/>
                    <a:pt x="18748" y="33150"/>
                    <a:pt x="19186" y="33021"/>
                  </a:cubicBezTo>
                  <a:cubicBezTo>
                    <a:pt x="20749" y="32563"/>
                    <a:pt x="21826" y="31123"/>
                    <a:pt x="22499" y="29648"/>
                  </a:cubicBezTo>
                  <a:cubicBezTo>
                    <a:pt x="22667" y="29284"/>
                    <a:pt x="22815" y="28907"/>
                    <a:pt x="22957" y="28530"/>
                  </a:cubicBezTo>
                  <a:cubicBezTo>
                    <a:pt x="22586" y="27291"/>
                    <a:pt x="22068" y="26101"/>
                    <a:pt x="21502" y="24956"/>
                  </a:cubicBezTo>
                  <a:cubicBezTo>
                    <a:pt x="21025" y="24000"/>
                    <a:pt x="20588" y="22250"/>
                    <a:pt x="20123" y="20122"/>
                  </a:cubicBezTo>
                  <a:lnTo>
                    <a:pt x="19914" y="20169"/>
                  </a:lnTo>
                  <a:cubicBezTo>
                    <a:pt x="19389" y="18250"/>
                    <a:pt x="18857" y="16332"/>
                    <a:pt x="18332" y="14421"/>
                  </a:cubicBezTo>
                  <a:cubicBezTo>
                    <a:pt x="18049" y="13376"/>
                    <a:pt x="17665" y="12219"/>
                    <a:pt x="16703" y="11741"/>
                  </a:cubicBezTo>
                  <a:cubicBezTo>
                    <a:pt x="16393" y="11587"/>
                    <a:pt x="16072" y="11523"/>
                    <a:pt x="15746" y="11523"/>
                  </a:cubicBezTo>
                  <a:cubicBezTo>
                    <a:pt x="14744" y="11523"/>
                    <a:pt x="13685" y="12120"/>
                    <a:pt x="12711" y="12536"/>
                  </a:cubicBezTo>
                  <a:cubicBezTo>
                    <a:pt x="11643" y="12983"/>
                    <a:pt x="10487" y="13202"/>
                    <a:pt x="9330" y="13202"/>
                  </a:cubicBezTo>
                  <a:cubicBezTo>
                    <a:pt x="7424" y="13202"/>
                    <a:pt x="5515" y="12609"/>
                    <a:pt x="3986" y="11465"/>
                  </a:cubicBezTo>
                  <a:cubicBezTo>
                    <a:pt x="3562" y="11149"/>
                    <a:pt x="3152" y="10516"/>
                    <a:pt x="3542" y="10152"/>
                  </a:cubicBezTo>
                  <a:cubicBezTo>
                    <a:pt x="3711" y="9997"/>
                    <a:pt x="3966" y="9984"/>
                    <a:pt x="4202" y="9978"/>
                  </a:cubicBezTo>
                  <a:cubicBezTo>
                    <a:pt x="5831" y="9957"/>
                    <a:pt x="7453" y="9937"/>
                    <a:pt x="9082" y="9910"/>
                  </a:cubicBezTo>
                  <a:cubicBezTo>
                    <a:pt x="7332" y="9149"/>
                    <a:pt x="6079" y="7359"/>
                    <a:pt x="5958" y="5460"/>
                  </a:cubicBezTo>
                  <a:lnTo>
                    <a:pt x="5958" y="5460"/>
                  </a:lnTo>
                  <a:cubicBezTo>
                    <a:pt x="7681" y="6854"/>
                    <a:pt x="9795" y="7756"/>
                    <a:pt x="11997" y="8025"/>
                  </a:cubicBezTo>
                  <a:cubicBezTo>
                    <a:pt x="12327" y="8066"/>
                    <a:pt x="12664" y="8091"/>
                    <a:pt x="13000" y="8091"/>
                  </a:cubicBezTo>
                  <a:cubicBezTo>
                    <a:pt x="13823" y="8091"/>
                    <a:pt x="14639" y="7940"/>
                    <a:pt x="15322" y="7500"/>
                  </a:cubicBezTo>
                  <a:cubicBezTo>
                    <a:pt x="15948" y="7096"/>
                    <a:pt x="16413" y="6389"/>
                    <a:pt x="16500" y="5662"/>
                  </a:cubicBezTo>
                  <a:cubicBezTo>
                    <a:pt x="15887" y="4135"/>
                    <a:pt x="15194" y="2875"/>
                    <a:pt x="14393" y="2067"/>
                  </a:cubicBezTo>
                  <a:cubicBezTo>
                    <a:pt x="13753" y="1424"/>
                    <a:pt x="12991" y="916"/>
                    <a:pt x="12152" y="574"/>
                  </a:cubicBezTo>
                  <a:cubicBezTo>
                    <a:pt x="11183" y="173"/>
                    <a:pt x="10148" y="0"/>
                    <a:pt x="9115"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42"/>
            <p:cNvSpPr/>
            <p:nvPr/>
          </p:nvSpPr>
          <p:spPr>
            <a:xfrm>
              <a:off x="2628500" y="752975"/>
              <a:ext cx="424300" cy="367750"/>
            </a:xfrm>
            <a:custGeom>
              <a:avLst/>
              <a:gdLst/>
              <a:ahLst/>
              <a:cxnLst/>
              <a:rect l="l" t="t" r="r" b="b"/>
              <a:pathLst>
                <a:path w="16972" h="14710" extrusionOk="0">
                  <a:moveTo>
                    <a:pt x="2808" y="0"/>
                  </a:moveTo>
                  <a:lnTo>
                    <a:pt x="2808" y="0"/>
                  </a:lnTo>
                  <a:cubicBezTo>
                    <a:pt x="2929" y="1899"/>
                    <a:pt x="4181" y="3689"/>
                    <a:pt x="5931" y="4450"/>
                  </a:cubicBezTo>
                  <a:cubicBezTo>
                    <a:pt x="4302" y="4476"/>
                    <a:pt x="2680" y="4497"/>
                    <a:pt x="1051" y="4518"/>
                  </a:cubicBezTo>
                  <a:cubicBezTo>
                    <a:pt x="815" y="4524"/>
                    <a:pt x="560" y="4537"/>
                    <a:pt x="391" y="4692"/>
                  </a:cubicBezTo>
                  <a:cubicBezTo>
                    <a:pt x="1" y="5056"/>
                    <a:pt x="412" y="5689"/>
                    <a:pt x="836" y="6005"/>
                  </a:cubicBezTo>
                  <a:cubicBezTo>
                    <a:pt x="2364" y="7149"/>
                    <a:pt x="4273" y="7742"/>
                    <a:pt x="6179" y="7742"/>
                  </a:cubicBezTo>
                  <a:cubicBezTo>
                    <a:pt x="7336" y="7742"/>
                    <a:pt x="8492" y="7523"/>
                    <a:pt x="9560" y="7076"/>
                  </a:cubicBezTo>
                  <a:cubicBezTo>
                    <a:pt x="10535" y="6660"/>
                    <a:pt x="11593" y="6063"/>
                    <a:pt x="12595" y="6063"/>
                  </a:cubicBezTo>
                  <a:cubicBezTo>
                    <a:pt x="12922" y="6063"/>
                    <a:pt x="13243" y="6127"/>
                    <a:pt x="13553" y="6281"/>
                  </a:cubicBezTo>
                  <a:cubicBezTo>
                    <a:pt x="14514" y="6759"/>
                    <a:pt x="14898" y="7917"/>
                    <a:pt x="15182" y="8961"/>
                  </a:cubicBezTo>
                  <a:cubicBezTo>
                    <a:pt x="15706" y="10872"/>
                    <a:pt x="16238" y="12791"/>
                    <a:pt x="16764" y="14709"/>
                  </a:cubicBezTo>
                  <a:lnTo>
                    <a:pt x="16972" y="14662"/>
                  </a:lnTo>
                  <a:cubicBezTo>
                    <a:pt x="16022" y="10280"/>
                    <a:pt x="14972" y="4282"/>
                    <a:pt x="13350" y="202"/>
                  </a:cubicBezTo>
                  <a:cubicBezTo>
                    <a:pt x="13263" y="929"/>
                    <a:pt x="12798" y="1636"/>
                    <a:pt x="12172" y="2040"/>
                  </a:cubicBezTo>
                  <a:cubicBezTo>
                    <a:pt x="11489" y="2480"/>
                    <a:pt x="10673" y="2631"/>
                    <a:pt x="9850" y="2631"/>
                  </a:cubicBezTo>
                  <a:cubicBezTo>
                    <a:pt x="9514" y="2631"/>
                    <a:pt x="9177" y="2606"/>
                    <a:pt x="8847" y="2565"/>
                  </a:cubicBezTo>
                  <a:cubicBezTo>
                    <a:pt x="6645" y="2296"/>
                    <a:pt x="4531" y="1394"/>
                    <a:pt x="2808" y="0"/>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42"/>
            <p:cNvSpPr/>
            <p:nvPr/>
          </p:nvSpPr>
          <p:spPr>
            <a:xfrm>
              <a:off x="2187700" y="1736000"/>
              <a:ext cx="795925" cy="1130300"/>
            </a:xfrm>
            <a:custGeom>
              <a:avLst/>
              <a:gdLst/>
              <a:ahLst/>
              <a:cxnLst/>
              <a:rect l="l" t="t" r="r" b="b"/>
              <a:pathLst>
                <a:path w="31837" h="45212" extrusionOk="0">
                  <a:moveTo>
                    <a:pt x="1" y="1"/>
                  </a:moveTo>
                  <a:lnTo>
                    <a:pt x="1" y="1"/>
                  </a:lnTo>
                  <a:cubicBezTo>
                    <a:pt x="365" y="1568"/>
                    <a:pt x="681" y="3420"/>
                    <a:pt x="883" y="5668"/>
                  </a:cubicBezTo>
                  <a:cubicBezTo>
                    <a:pt x="1852" y="16440"/>
                    <a:pt x="9358" y="24665"/>
                    <a:pt x="14919" y="33021"/>
                  </a:cubicBezTo>
                  <a:cubicBezTo>
                    <a:pt x="17611" y="37053"/>
                    <a:pt x="20802" y="40715"/>
                    <a:pt x="23825" y="45212"/>
                  </a:cubicBezTo>
                  <a:lnTo>
                    <a:pt x="24000" y="45091"/>
                  </a:lnTo>
                  <a:cubicBezTo>
                    <a:pt x="23496" y="44376"/>
                    <a:pt x="23375" y="43313"/>
                    <a:pt x="23496" y="42397"/>
                  </a:cubicBezTo>
                  <a:cubicBezTo>
                    <a:pt x="23671" y="41072"/>
                    <a:pt x="24136" y="39678"/>
                    <a:pt x="23637" y="38432"/>
                  </a:cubicBezTo>
                  <a:cubicBezTo>
                    <a:pt x="23287" y="37564"/>
                    <a:pt x="22479" y="36811"/>
                    <a:pt x="22574" y="35874"/>
                  </a:cubicBezTo>
                  <a:cubicBezTo>
                    <a:pt x="22689" y="34709"/>
                    <a:pt x="24061" y="34192"/>
                    <a:pt x="25186" y="33861"/>
                  </a:cubicBezTo>
                  <a:cubicBezTo>
                    <a:pt x="27024" y="33329"/>
                    <a:pt x="28807" y="32624"/>
                    <a:pt x="30511" y="31755"/>
                  </a:cubicBezTo>
                  <a:cubicBezTo>
                    <a:pt x="31110" y="31451"/>
                    <a:pt x="31777" y="31014"/>
                    <a:pt x="31810" y="30340"/>
                  </a:cubicBezTo>
                  <a:cubicBezTo>
                    <a:pt x="31837" y="29795"/>
                    <a:pt x="31399" y="29311"/>
                    <a:pt x="30888" y="29102"/>
                  </a:cubicBezTo>
                  <a:cubicBezTo>
                    <a:pt x="30383" y="28887"/>
                    <a:pt x="29818" y="28887"/>
                    <a:pt x="29265" y="28873"/>
                  </a:cubicBezTo>
                  <a:cubicBezTo>
                    <a:pt x="24713" y="28752"/>
                    <a:pt x="20082" y="27250"/>
                    <a:pt x="16811" y="24087"/>
                  </a:cubicBezTo>
                  <a:cubicBezTo>
                    <a:pt x="13539" y="20930"/>
                    <a:pt x="11856" y="15982"/>
                    <a:pt x="13195" y="11633"/>
                  </a:cubicBezTo>
                  <a:cubicBezTo>
                    <a:pt x="13390" y="11006"/>
                    <a:pt x="13640" y="10334"/>
                    <a:pt x="13417" y="9721"/>
                  </a:cubicBezTo>
                  <a:cubicBezTo>
                    <a:pt x="13087" y="8826"/>
                    <a:pt x="11990" y="8556"/>
                    <a:pt x="11061" y="8348"/>
                  </a:cubicBezTo>
                  <a:cubicBezTo>
                    <a:pt x="6423" y="7271"/>
                    <a:pt x="2404" y="4094"/>
                    <a:pt x="1" y="1"/>
                  </a:cubicBezTo>
                  <a:close/>
                </a:path>
              </a:pathLst>
            </a:custGeom>
            <a:solidFill>
              <a:srgbClr val="D79F39"/>
            </a:solidFill>
            <a:ln w="9525" cap="flat" cmpd="sng">
              <a:solidFill>
                <a:srgbClr val="D79F3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42"/>
            <p:cNvSpPr/>
            <p:nvPr/>
          </p:nvSpPr>
          <p:spPr>
            <a:xfrm>
              <a:off x="2552600" y="962350"/>
              <a:ext cx="373825" cy="499850"/>
            </a:xfrm>
            <a:custGeom>
              <a:avLst/>
              <a:gdLst/>
              <a:ahLst/>
              <a:cxnLst/>
              <a:rect l="l" t="t" r="r" b="b"/>
              <a:pathLst>
                <a:path w="14953" h="19994" extrusionOk="0">
                  <a:moveTo>
                    <a:pt x="0" y="0"/>
                  </a:moveTo>
                  <a:cubicBezTo>
                    <a:pt x="8" y="242"/>
                    <a:pt x="14" y="378"/>
                    <a:pt x="14" y="378"/>
                  </a:cubicBezTo>
                  <a:cubicBezTo>
                    <a:pt x="714" y="579"/>
                    <a:pt x="1374" y="1017"/>
                    <a:pt x="2054" y="1758"/>
                  </a:cubicBezTo>
                  <a:cubicBezTo>
                    <a:pt x="4996" y="4968"/>
                    <a:pt x="12515" y="16682"/>
                    <a:pt x="12178" y="19994"/>
                  </a:cubicBezTo>
                  <a:cubicBezTo>
                    <a:pt x="12630" y="19691"/>
                    <a:pt x="13115" y="19441"/>
                    <a:pt x="13653" y="19307"/>
                  </a:cubicBezTo>
                  <a:cubicBezTo>
                    <a:pt x="14078" y="19199"/>
                    <a:pt x="14515" y="19165"/>
                    <a:pt x="14952" y="19165"/>
                  </a:cubicBezTo>
                  <a:cubicBezTo>
                    <a:pt x="13855" y="18372"/>
                    <a:pt x="12994" y="17240"/>
                    <a:pt x="12381" y="16015"/>
                  </a:cubicBezTo>
                  <a:cubicBezTo>
                    <a:pt x="11552" y="14380"/>
                    <a:pt x="11122" y="12575"/>
                    <a:pt x="10678" y="10791"/>
                  </a:cubicBezTo>
                  <a:cubicBezTo>
                    <a:pt x="10233" y="9008"/>
                    <a:pt x="9762" y="7210"/>
                    <a:pt x="8873" y="5601"/>
                  </a:cubicBezTo>
                  <a:cubicBezTo>
                    <a:pt x="7103" y="2418"/>
                    <a:pt x="3635" y="242"/>
                    <a:pt x="0" y="0"/>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42"/>
            <p:cNvSpPr/>
            <p:nvPr/>
          </p:nvSpPr>
          <p:spPr>
            <a:xfrm>
              <a:off x="2354700" y="1207200"/>
              <a:ext cx="502375" cy="499700"/>
            </a:xfrm>
            <a:custGeom>
              <a:avLst/>
              <a:gdLst/>
              <a:ahLst/>
              <a:cxnLst/>
              <a:rect l="l" t="t" r="r" b="b"/>
              <a:pathLst>
                <a:path w="20095" h="19988" extrusionOk="0">
                  <a:moveTo>
                    <a:pt x="545" y="1"/>
                  </a:moveTo>
                  <a:lnTo>
                    <a:pt x="545" y="1"/>
                  </a:lnTo>
                  <a:cubicBezTo>
                    <a:pt x="0" y="2391"/>
                    <a:pt x="357" y="4383"/>
                    <a:pt x="1111" y="6039"/>
                  </a:cubicBezTo>
                  <a:cubicBezTo>
                    <a:pt x="2613" y="9352"/>
                    <a:pt x="5702" y="11324"/>
                    <a:pt x="6335" y="12474"/>
                  </a:cubicBezTo>
                  <a:cubicBezTo>
                    <a:pt x="6819" y="13350"/>
                    <a:pt x="6671" y="14427"/>
                    <a:pt x="6416" y="15282"/>
                  </a:cubicBezTo>
                  <a:lnTo>
                    <a:pt x="6409" y="15282"/>
                  </a:lnTo>
                  <a:cubicBezTo>
                    <a:pt x="6160" y="16124"/>
                    <a:pt x="5789" y="16743"/>
                    <a:pt x="5789" y="16743"/>
                  </a:cubicBezTo>
                  <a:cubicBezTo>
                    <a:pt x="5756" y="18116"/>
                    <a:pt x="6752" y="18958"/>
                    <a:pt x="8126" y="19435"/>
                  </a:cubicBezTo>
                  <a:cubicBezTo>
                    <a:pt x="9268" y="19836"/>
                    <a:pt x="10672" y="19987"/>
                    <a:pt x="11962" y="19987"/>
                  </a:cubicBezTo>
                  <a:cubicBezTo>
                    <a:pt x="13014" y="19987"/>
                    <a:pt x="13991" y="19887"/>
                    <a:pt x="14688" y="19738"/>
                  </a:cubicBezTo>
                  <a:cubicBezTo>
                    <a:pt x="16432" y="19368"/>
                    <a:pt x="17866" y="16581"/>
                    <a:pt x="18883" y="13929"/>
                  </a:cubicBezTo>
                  <a:cubicBezTo>
                    <a:pt x="19368" y="12650"/>
                    <a:pt x="19758" y="11411"/>
                    <a:pt x="20041" y="10482"/>
                  </a:cubicBezTo>
                  <a:cubicBezTo>
                    <a:pt x="20070" y="10390"/>
                    <a:pt x="20088" y="10295"/>
                    <a:pt x="20094" y="10199"/>
                  </a:cubicBezTo>
                  <a:lnTo>
                    <a:pt x="20094" y="10199"/>
                  </a:lnTo>
                  <a:cubicBezTo>
                    <a:pt x="18849" y="11028"/>
                    <a:pt x="17812" y="12293"/>
                    <a:pt x="16459" y="12986"/>
                  </a:cubicBezTo>
                  <a:cubicBezTo>
                    <a:pt x="15662" y="13396"/>
                    <a:pt x="14788" y="13579"/>
                    <a:pt x="13902" y="13579"/>
                  </a:cubicBezTo>
                  <a:cubicBezTo>
                    <a:pt x="12313" y="13579"/>
                    <a:pt x="10683" y="12988"/>
                    <a:pt x="9377" y="12050"/>
                  </a:cubicBezTo>
                  <a:cubicBezTo>
                    <a:pt x="7345" y="10589"/>
                    <a:pt x="5945" y="8415"/>
                    <a:pt x="4699" y="6241"/>
                  </a:cubicBezTo>
                  <a:cubicBezTo>
                    <a:pt x="3447" y="4067"/>
                    <a:pt x="2282" y="1812"/>
                    <a:pt x="545"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42"/>
            <p:cNvSpPr/>
            <p:nvPr/>
          </p:nvSpPr>
          <p:spPr>
            <a:xfrm>
              <a:off x="2193975" y="1328725"/>
              <a:ext cx="331225" cy="260550"/>
            </a:xfrm>
            <a:custGeom>
              <a:avLst/>
              <a:gdLst/>
              <a:ahLst/>
              <a:cxnLst/>
              <a:rect l="l" t="t" r="r" b="b"/>
              <a:pathLst>
                <a:path w="13249" h="10422" extrusionOk="0">
                  <a:moveTo>
                    <a:pt x="707" y="1"/>
                  </a:moveTo>
                  <a:lnTo>
                    <a:pt x="707" y="1"/>
                  </a:lnTo>
                  <a:cubicBezTo>
                    <a:pt x="1575" y="2310"/>
                    <a:pt x="3380" y="4249"/>
                    <a:pt x="5615" y="5286"/>
                  </a:cubicBezTo>
                  <a:cubicBezTo>
                    <a:pt x="4020" y="5863"/>
                    <a:pt x="2430" y="6442"/>
                    <a:pt x="835" y="7021"/>
                  </a:cubicBezTo>
                  <a:cubicBezTo>
                    <a:pt x="457" y="7157"/>
                    <a:pt x="1" y="7405"/>
                    <a:pt x="20" y="7810"/>
                  </a:cubicBezTo>
                  <a:cubicBezTo>
                    <a:pt x="54" y="8240"/>
                    <a:pt x="572" y="8408"/>
                    <a:pt x="996" y="8476"/>
                  </a:cubicBezTo>
                  <a:cubicBezTo>
                    <a:pt x="4845" y="9095"/>
                    <a:pt x="8692" y="9715"/>
                    <a:pt x="12535" y="10334"/>
                  </a:cubicBezTo>
                  <a:lnTo>
                    <a:pt x="12838" y="10421"/>
                  </a:lnTo>
                  <a:lnTo>
                    <a:pt x="12845" y="10421"/>
                  </a:lnTo>
                  <a:cubicBezTo>
                    <a:pt x="13100" y="9566"/>
                    <a:pt x="13248" y="8489"/>
                    <a:pt x="12764" y="7613"/>
                  </a:cubicBezTo>
                  <a:cubicBezTo>
                    <a:pt x="12131" y="6463"/>
                    <a:pt x="9042" y="4491"/>
                    <a:pt x="7539" y="1178"/>
                  </a:cubicBezTo>
                  <a:lnTo>
                    <a:pt x="5722" y="2000"/>
                  </a:lnTo>
                  <a:cubicBezTo>
                    <a:pt x="5870" y="2249"/>
                    <a:pt x="6031" y="2491"/>
                    <a:pt x="6199" y="2734"/>
                  </a:cubicBezTo>
                  <a:cubicBezTo>
                    <a:pt x="4369" y="1827"/>
                    <a:pt x="2538" y="915"/>
                    <a:pt x="707" y="1"/>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42"/>
            <p:cNvSpPr/>
            <p:nvPr/>
          </p:nvSpPr>
          <p:spPr>
            <a:xfrm>
              <a:off x="2296300" y="1184650"/>
              <a:ext cx="86200" cy="194075"/>
            </a:xfrm>
            <a:custGeom>
              <a:avLst/>
              <a:gdLst/>
              <a:ahLst/>
              <a:cxnLst/>
              <a:rect l="l" t="t" r="r" b="b"/>
              <a:pathLst>
                <a:path w="3448" h="7763" extrusionOk="0">
                  <a:moveTo>
                    <a:pt x="1231" y="0"/>
                  </a:moveTo>
                  <a:cubicBezTo>
                    <a:pt x="1052" y="0"/>
                    <a:pt x="875" y="41"/>
                    <a:pt x="707" y="135"/>
                  </a:cubicBezTo>
                  <a:cubicBezTo>
                    <a:pt x="115" y="458"/>
                    <a:pt x="1" y="1246"/>
                    <a:pt x="7" y="1919"/>
                  </a:cubicBezTo>
                  <a:cubicBezTo>
                    <a:pt x="30" y="3974"/>
                    <a:pt x="590" y="5989"/>
                    <a:pt x="1630" y="7762"/>
                  </a:cubicBezTo>
                  <a:lnTo>
                    <a:pt x="3447" y="6941"/>
                  </a:lnTo>
                  <a:cubicBezTo>
                    <a:pt x="2693" y="5285"/>
                    <a:pt x="2336" y="3293"/>
                    <a:pt x="2881" y="903"/>
                  </a:cubicBezTo>
                  <a:cubicBezTo>
                    <a:pt x="2438" y="443"/>
                    <a:pt x="1820" y="0"/>
                    <a:pt x="1231" y="0"/>
                  </a:cubicBezTo>
                  <a:close/>
                </a:path>
              </a:pathLst>
            </a:custGeom>
            <a:solidFill>
              <a:schemeClr val="accent6"/>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42"/>
            <p:cNvSpPr/>
            <p:nvPr/>
          </p:nvSpPr>
          <p:spPr>
            <a:xfrm>
              <a:off x="3351350" y="668850"/>
              <a:ext cx="470325" cy="248950"/>
            </a:xfrm>
            <a:custGeom>
              <a:avLst/>
              <a:gdLst/>
              <a:ahLst/>
              <a:cxnLst/>
              <a:rect l="l" t="t" r="r" b="b"/>
              <a:pathLst>
                <a:path w="18813" h="9958" extrusionOk="0">
                  <a:moveTo>
                    <a:pt x="14533" y="1"/>
                  </a:moveTo>
                  <a:lnTo>
                    <a:pt x="14533" y="1"/>
                  </a:lnTo>
                  <a:cubicBezTo>
                    <a:pt x="15418" y="911"/>
                    <a:pt x="16121" y="1917"/>
                    <a:pt x="16577" y="3003"/>
                  </a:cubicBezTo>
                  <a:cubicBezTo>
                    <a:pt x="17028" y="4076"/>
                    <a:pt x="17234" y="5258"/>
                    <a:pt x="17033" y="6216"/>
                  </a:cubicBezTo>
                  <a:cubicBezTo>
                    <a:pt x="16919" y="6686"/>
                    <a:pt x="16699" y="7044"/>
                    <a:pt x="16408" y="7259"/>
                  </a:cubicBezTo>
                  <a:cubicBezTo>
                    <a:pt x="16349" y="7329"/>
                    <a:pt x="16252" y="7357"/>
                    <a:pt x="16170" y="7401"/>
                  </a:cubicBezTo>
                  <a:lnTo>
                    <a:pt x="16046" y="7468"/>
                  </a:lnTo>
                  <a:lnTo>
                    <a:pt x="15888" y="7524"/>
                  </a:lnTo>
                  <a:cubicBezTo>
                    <a:pt x="15645" y="7599"/>
                    <a:pt x="15396" y="7655"/>
                    <a:pt x="15144" y="7689"/>
                  </a:cubicBezTo>
                  <a:cubicBezTo>
                    <a:pt x="14473" y="7789"/>
                    <a:pt x="13750" y="7823"/>
                    <a:pt x="13013" y="7823"/>
                  </a:cubicBezTo>
                  <a:cubicBezTo>
                    <a:pt x="12559" y="7823"/>
                    <a:pt x="12100" y="7810"/>
                    <a:pt x="11643" y="7792"/>
                  </a:cubicBezTo>
                  <a:cubicBezTo>
                    <a:pt x="11043" y="7773"/>
                    <a:pt x="10424" y="7734"/>
                    <a:pt x="9833" y="7685"/>
                  </a:cubicBezTo>
                  <a:cubicBezTo>
                    <a:pt x="9255" y="7644"/>
                    <a:pt x="8684" y="7557"/>
                    <a:pt x="8116" y="7447"/>
                  </a:cubicBezTo>
                  <a:cubicBezTo>
                    <a:pt x="6974" y="7217"/>
                    <a:pt x="5867" y="6848"/>
                    <a:pt x="4815" y="6349"/>
                  </a:cubicBezTo>
                  <a:cubicBezTo>
                    <a:pt x="3765" y="5846"/>
                    <a:pt x="2738" y="5210"/>
                    <a:pt x="1850" y="4432"/>
                  </a:cubicBezTo>
                  <a:cubicBezTo>
                    <a:pt x="1397" y="4058"/>
                    <a:pt x="1006" y="3616"/>
                    <a:pt x="687" y="3123"/>
                  </a:cubicBezTo>
                  <a:cubicBezTo>
                    <a:pt x="396" y="2632"/>
                    <a:pt x="160" y="2047"/>
                    <a:pt x="299" y="1422"/>
                  </a:cubicBezTo>
                  <a:lnTo>
                    <a:pt x="299" y="1422"/>
                  </a:lnTo>
                  <a:cubicBezTo>
                    <a:pt x="111" y="1683"/>
                    <a:pt x="33" y="2022"/>
                    <a:pt x="11" y="2355"/>
                  </a:cubicBezTo>
                  <a:cubicBezTo>
                    <a:pt x="0" y="2692"/>
                    <a:pt x="58" y="3026"/>
                    <a:pt x="143" y="3357"/>
                  </a:cubicBezTo>
                  <a:cubicBezTo>
                    <a:pt x="334" y="4009"/>
                    <a:pt x="682" y="4600"/>
                    <a:pt x="1073" y="5137"/>
                  </a:cubicBezTo>
                  <a:cubicBezTo>
                    <a:pt x="1885" y="6191"/>
                    <a:pt x="2871" y="7097"/>
                    <a:pt x="3990" y="7816"/>
                  </a:cubicBezTo>
                  <a:cubicBezTo>
                    <a:pt x="5110" y="8540"/>
                    <a:pt x="6354" y="9081"/>
                    <a:pt x="7650" y="9426"/>
                  </a:cubicBezTo>
                  <a:cubicBezTo>
                    <a:pt x="8299" y="9600"/>
                    <a:pt x="8962" y="9714"/>
                    <a:pt x="9628" y="9794"/>
                  </a:cubicBezTo>
                  <a:cubicBezTo>
                    <a:pt x="10281" y="9864"/>
                    <a:pt x="10908" y="9905"/>
                    <a:pt x="11556" y="9938"/>
                  </a:cubicBezTo>
                  <a:cubicBezTo>
                    <a:pt x="11908" y="9949"/>
                    <a:pt x="12261" y="9957"/>
                    <a:pt x="12615" y="9957"/>
                  </a:cubicBezTo>
                  <a:cubicBezTo>
                    <a:pt x="13562" y="9957"/>
                    <a:pt x="14523" y="9900"/>
                    <a:pt x="15526" y="9691"/>
                  </a:cubicBezTo>
                  <a:cubicBezTo>
                    <a:pt x="15889" y="9614"/>
                    <a:pt x="16243" y="9506"/>
                    <a:pt x="16588" y="9369"/>
                  </a:cubicBezTo>
                  <a:lnTo>
                    <a:pt x="16864" y="9247"/>
                  </a:lnTo>
                  <a:cubicBezTo>
                    <a:pt x="16958" y="9197"/>
                    <a:pt x="17051" y="9136"/>
                    <a:pt x="17143" y="9077"/>
                  </a:cubicBezTo>
                  <a:cubicBezTo>
                    <a:pt x="17327" y="8957"/>
                    <a:pt x="17514" y="8847"/>
                    <a:pt x="17663" y="8678"/>
                  </a:cubicBezTo>
                  <a:cubicBezTo>
                    <a:pt x="18322" y="8069"/>
                    <a:pt x="18636" y="7218"/>
                    <a:pt x="18704" y="6457"/>
                  </a:cubicBezTo>
                  <a:cubicBezTo>
                    <a:pt x="18812" y="4912"/>
                    <a:pt x="18228" y="3597"/>
                    <a:pt x="17497" y="2489"/>
                  </a:cubicBezTo>
                  <a:cubicBezTo>
                    <a:pt x="16709" y="1408"/>
                    <a:pt x="15696" y="521"/>
                    <a:pt x="14533" y="1"/>
                  </a:cubicBezTo>
                  <a:close/>
                </a:path>
              </a:pathLst>
            </a:custGeom>
            <a:solidFill>
              <a:srgbClr val="D79F39"/>
            </a:solidFill>
            <a:ln w="9525" cap="flat" cmpd="sng">
              <a:solidFill>
                <a:srgbClr val="D79F3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42"/>
            <p:cNvSpPr/>
            <p:nvPr/>
          </p:nvSpPr>
          <p:spPr>
            <a:xfrm>
              <a:off x="3845475" y="792175"/>
              <a:ext cx="150" cy="4975"/>
            </a:xfrm>
            <a:custGeom>
              <a:avLst/>
              <a:gdLst/>
              <a:ahLst/>
              <a:cxnLst/>
              <a:rect l="l" t="t" r="r" b="b"/>
              <a:pathLst>
                <a:path w="6" h="199" extrusionOk="0">
                  <a:moveTo>
                    <a:pt x="6" y="65"/>
                  </a:moveTo>
                  <a:lnTo>
                    <a:pt x="6" y="199"/>
                  </a:lnTo>
                  <a:cubicBezTo>
                    <a:pt x="6" y="134"/>
                    <a:pt x="6" y="70"/>
                    <a:pt x="0" y="0"/>
                  </a:cubicBezTo>
                  <a:cubicBezTo>
                    <a:pt x="4" y="21"/>
                    <a:pt x="6" y="43"/>
                    <a:pt x="6" y="65"/>
                  </a:cubicBezTo>
                  <a:close/>
                </a:path>
              </a:pathLst>
            </a:custGeom>
            <a:solidFill>
              <a:srgbClr val="AE6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42"/>
            <p:cNvSpPr/>
            <p:nvPr/>
          </p:nvSpPr>
          <p:spPr>
            <a:xfrm>
              <a:off x="2782275" y="2690900"/>
              <a:ext cx="3100" cy="7675"/>
            </a:xfrm>
            <a:custGeom>
              <a:avLst/>
              <a:gdLst/>
              <a:ahLst/>
              <a:cxnLst/>
              <a:rect l="l" t="t" r="r" b="b"/>
              <a:pathLst>
                <a:path w="124" h="307" extrusionOk="0">
                  <a:moveTo>
                    <a:pt x="124" y="307"/>
                  </a:moveTo>
                  <a:cubicBezTo>
                    <a:pt x="108" y="252"/>
                    <a:pt x="87" y="204"/>
                    <a:pt x="65" y="151"/>
                  </a:cubicBezTo>
                  <a:cubicBezTo>
                    <a:pt x="43" y="96"/>
                    <a:pt x="22" y="48"/>
                    <a:pt x="0" y="0"/>
                  </a:cubicBezTo>
                  <a:cubicBezTo>
                    <a:pt x="27" y="49"/>
                    <a:pt x="51" y="98"/>
                    <a:pt x="70" y="151"/>
                  </a:cubicBezTo>
                  <a:cubicBezTo>
                    <a:pt x="87" y="204"/>
                    <a:pt x="108" y="252"/>
                    <a:pt x="124" y="307"/>
                  </a:cubicBezTo>
                  <a:close/>
                </a:path>
              </a:pathLst>
            </a:custGeom>
            <a:solidFill>
              <a:srgbClr val="AE6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42"/>
            <p:cNvSpPr/>
            <p:nvPr/>
          </p:nvSpPr>
          <p:spPr>
            <a:xfrm>
              <a:off x="3403975" y="688800"/>
              <a:ext cx="1125" cy="575"/>
            </a:xfrm>
            <a:custGeom>
              <a:avLst/>
              <a:gdLst/>
              <a:ahLst/>
              <a:cxnLst/>
              <a:rect l="l" t="t" r="r" b="b"/>
              <a:pathLst>
                <a:path w="45" h="23" extrusionOk="0">
                  <a:moveTo>
                    <a:pt x="45" y="1"/>
                  </a:moveTo>
                  <a:lnTo>
                    <a:pt x="45" y="6"/>
                  </a:lnTo>
                  <a:cubicBezTo>
                    <a:pt x="30" y="13"/>
                    <a:pt x="16" y="18"/>
                    <a:pt x="1" y="23"/>
                  </a:cubicBezTo>
                  <a:cubicBezTo>
                    <a:pt x="15" y="14"/>
                    <a:pt x="29" y="7"/>
                    <a:pt x="45" y="1"/>
                  </a:cubicBezTo>
                  <a:close/>
                </a:path>
              </a:pathLst>
            </a:custGeom>
            <a:solidFill>
              <a:srgbClr val="AE6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42"/>
            <p:cNvSpPr/>
            <p:nvPr/>
          </p:nvSpPr>
          <p:spPr>
            <a:xfrm>
              <a:off x="3761975" y="871225"/>
              <a:ext cx="13850" cy="1900"/>
            </a:xfrm>
            <a:custGeom>
              <a:avLst/>
              <a:gdLst/>
              <a:ahLst/>
              <a:cxnLst/>
              <a:rect l="l" t="t" r="r" b="b"/>
              <a:pathLst>
                <a:path w="554" h="76" extrusionOk="0">
                  <a:moveTo>
                    <a:pt x="553" y="0"/>
                  </a:moveTo>
                  <a:lnTo>
                    <a:pt x="553" y="6"/>
                  </a:lnTo>
                  <a:cubicBezTo>
                    <a:pt x="377" y="33"/>
                    <a:pt x="188" y="54"/>
                    <a:pt x="0" y="76"/>
                  </a:cubicBezTo>
                  <a:cubicBezTo>
                    <a:pt x="188" y="54"/>
                    <a:pt x="377" y="28"/>
                    <a:pt x="553" y="0"/>
                  </a:cubicBezTo>
                  <a:close/>
                </a:path>
              </a:pathLst>
            </a:custGeom>
            <a:solidFill>
              <a:srgbClr val="AE6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42"/>
            <p:cNvSpPr/>
            <p:nvPr/>
          </p:nvSpPr>
          <p:spPr>
            <a:xfrm>
              <a:off x="3761975" y="871225"/>
              <a:ext cx="13850" cy="1900"/>
            </a:xfrm>
            <a:custGeom>
              <a:avLst/>
              <a:gdLst/>
              <a:ahLst/>
              <a:cxnLst/>
              <a:rect l="l" t="t" r="r" b="b"/>
              <a:pathLst>
                <a:path w="554" h="76" extrusionOk="0">
                  <a:moveTo>
                    <a:pt x="553" y="0"/>
                  </a:moveTo>
                  <a:lnTo>
                    <a:pt x="553" y="6"/>
                  </a:lnTo>
                  <a:cubicBezTo>
                    <a:pt x="377" y="33"/>
                    <a:pt x="188" y="54"/>
                    <a:pt x="0" y="76"/>
                  </a:cubicBezTo>
                  <a:cubicBezTo>
                    <a:pt x="188" y="54"/>
                    <a:pt x="377" y="28"/>
                    <a:pt x="553" y="0"/>
                  </a:cubicBezTo>
                  <a:close/>
                </a:path>
              </a:pathLst>
            </a:custGeom>
            <a:solidFill>
              <a:srgbClr val="AE6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42"/>
            <p:cNvSpPr/>
            <p:nvPr/>
          </p:nvSpPr>
          <p:spPr>
            <a:xfrm>
              <a:off x="3845475" y="792175"/>
              <a:ext cx="150" cy="4975"/>
            </a:xfrm>
            <a:custGeom>
              <a:avLst/>
              <a:gdLst/>
              <a:ahLst/>
              <a:cxnLst/>
              <a:rect l="l" t="t" r="r" b="b"/>
              <a:pathLst>
                <a:path w="6" h="199" extrusionOk="0">
                  <a:moveTo>
                    <a:pt x="6" y="65"/>
                  </a:moveTo>
                  <a:lnTo>
                    <a:pt x="6" y="199"/>
                  </a:lnTo>
                  <a:cubicBezTo>
                    <a:pt x="6" y="134"/>
                    <a:pt x="6" y="70"/>
                    <a:pt x="0" y="0"/>
                  </a:cubicBezTo>
                  <a:cubicBezTo>
                    <a:pt x="4" y="21"/>
                    <a:pt x="6" y="43"/>
                    <a:pt x="6" y="65"/>
                  </a:cubicBezTo>
                  <a:close/>
                </a:path>
              </a:pathLst>
            </a:custGeom>
            <a:solidFill>
              <a:srgbClr val="AE6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42"/>
            <p:cNvSpPr/>
            <p:nvPr/>
          </p:nvSpPr>
          <p:spPr>
            <a:xfrm>
              <a:off x="3403975" y="688800"/>
              <a:ext cx="1125" cy="575"/>
            </a:xfrm>
            <a:custGeom>
              <a:avLst/>
              <a:gdLst/>
              <a:ahLst/>
              <a:cxnLst/>
              <a:rect l="l" t="t" r="r" b="b"/>
              <a:pathLst>
                <a:path w="45" h="23" extrusionOk="0">
                  <a:moveTo>
                    <a:pt x="45" y="1"/>
                  </a:moveTo>
                  <a:lnTo>
                    <a:pt x="45" y="6"/>
                  </a:lnTo>
                  <a:cubicBezTo>
                    <a:pt x="30" y="13"/>
                    <a:pt x="16" y="18"/>
                    <a:pt x="1" y="23"/>
                  </a:cubicBezTo>
                  <a:cubicBezTo>
                    <a:pt x="15" y="14"/>
                    <a:pt x="29" y="7"/>
                    <a:pt x="45" y="1"/>
                  </a:cubicBezTo>
                  <a:close/>
                </a:path>
              </a:pathLst>
            </a:custGeom>
            <a:solidFill>
              <a:srgbClr val="AE6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42"/>
            <p:cNvSpPr/>
            <p:nvPr/>
          </p:nvSpPr>
          <p:spPr>
            <a:xfrm>
              <a:off x="2782275" y="2690900"/>
              <a:ext cx="3100" cy="7675"/>
            </a:xfrm>
            <a:custGeom>
              <a:avLst/>
              <a:gdLst/>
              <a:ahLst/>
              <a:cxnLst/>
              <a:rect l="l" t="t" r="r" b="b"/>
              <a:pathLst>
                <a:path w="124" h="307" extrusionOk="0">
                  <a:moveTo>
                    <a:pt x="124" y="307"/>
                  </a:moveTo>
                  <a:cubicBezTo>
                    <a:pt x="108" y="252"/>
                    <a:pt x="87" y="204"/>
                    <a:pt x="65" y="151"/>
                  </a:cubicBezTo>
                  <a:cubicBezTo>
                    <a:pt x="43" y="96"/>
                    <a:pt x="22" y="48"/>
                    <a:pt x="0" y="0"/>
                  </a:cubicBezTo>
                  <a:cubicBezTo>
                    <a:pt x="27" y="49"/>
                    <a:pt x="51" y="98"/>
                    <a:pt x="70" y="151"/>
                  </a:cubicBezTo>
                  <a:cubicBezTo>
                    <a:pt x="87" y="204"/>
                    <a:pt x="108" y="252"/>
                    <a:pt x="124" y="307"/>
                  </a:cubicBezTo>
                  <a:close/>
                </a:path>
              </a:pathLst>
            </a:custGeom>
            <a:solidFill>
              <a:srgbClr val="AE6A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4" name="Rounded Rectangle 43"/>
          <p:cNvSpPr/>
          <p:nvPr/>
        </p:nvSpPr>
        <p:spPr>
          <a:xfrm>
            <a:off x="999949" y="138375"/>
            <a:ext cx="6952065" cy="784189"/>
          </a:xfrm>
          <a:prstGeom prst="roundRect">
            <a:avLst/>
          </a:prstGeom>
          <a:ln/>
        </p:spPr>
        <p:style>
          <a:lnRef idx="2">
            <a:schemeClr val="accent5">
              <a:shade val="50000"/>
            </a:schemeClr>
          </a:lnRef>
          <a:fillRef idx="1">
            <a:schemeClr val="accent5"/>
          </a:fillRef>
          <a:effectRef idx="0">
            <a:schemeClr val="accent5"/>
          </a:effectRef>
          <a:fontRef idx="minor">
            <a:schemeClr val="lt1"/>
          </a:fontRef>
        </p:style>
        <p:txBody>
          <a:bodyPr anchor="ctr"/>
          <a:lstStyle/>
          <a:p>
            <a:pPr algn="just" eaLnBrk="1" hangingPunct="1">
              <a:defRPr/>
            </a:pPr>
            <a:r>
              <a:rPr lang="en-US" sz="3200" b="1" dirty="0">
                <a:solidFill>
                  <a:srgbClr val="FFFF0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a:t>
            </a:r>
            <a:r>
              <a:rPr lang="vi-VN" sz="3200" b="1" dirty="0">
                <a:solidFill>
                  <a:srgbClr val="FFFF0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hi kể chuyện: “Theo dòng Lịch sử”</a:t>
            </a:r>
            <a:endParaRPr lang="en-US" sz="2800" dirty="0">
              <a:solidFill>
                <a:schemeClr val="bg1">
                  <a:lumMod val="95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grpSp>
        <p:nvGrpSpPr>
          <p:cNvPr id="8" name="Group 7">
            <a:extLst>
              <a:ext uri="{FF2B5EF4-FFF2-40B4-BE49-F238E27FC236}">
                <a16:creationId xmlns:a16="http://schemas.microsoft.com/office/drawing/2014/main" xmlns="" id="{B5F9D336-6998-05B9-0D2F-B27F3754C439}"/>
              </a:ext>
            </a:extLst>
          </p:cNvPr>
          <p:cNvGrpSpPr/>
          <p:nvPr/>
        </p:nvGrpSpPr>
        <p:grpSpPr>
          <a:xfrm>
            <a:off x="1698171" y="1045029"/>
            <a:ext cx="5576207" cy="3910692"/>
            <a:chOff x="2073729" y="1553333"/>
            <a:chExt cx="5502728" cy="3790871"/>
          </a:xfrm>
        </p:grpSpPr>
        <p:pic>
          <p:nvPicPr>
            <p:cNvPr id="4" name="Picture 3">
              <a:extLst>
                <a:ext uri="{FF2B5EF4-FFF2-40B4-BE49-F238E27FC236}">
                  <a16:creationId xmlns:a16="http://schemas.microsoft.com/office/drawing/2014/main" xmlns="" id="{E4A1E986-8987-0D42-FFCB-A845EDB3BEF9}"/>
                </a:ext>
              </a:extLst>
            </p:cNvPr>
            <p:cNvPicPr>
              <a:picLocks noChangeAspect="1"/>
            </p:cNvPicPr>
            <p:nvPr/>
          </p:nvPicPr>
          <p:blipFill>
            <a:blip r:embed="rId3"/>
            <a:stretch>
              <a:fillRect/>
            </a:stretch>
          </p:blipFill>
          <p:spPr>
            <a:xfrm>
              <a:off x="2073729" y="1553333"/>
              <a:ext cx="5453743" cy="2088300"/>
            </a:xfrm>
            <a:prstGeom prst="rect">
              <a:avLst/>
            </a:prstGeom>
          </p:spPr>
        </p:pic>
        <p:pic>
          <p:nvPicPr>
            <p:cNvPr id="7" name="Picture 6">
              <a:extLst>
                <a:ext uri="{FF2B5EF4-FFF2-40B4-BE49-F238E27FC236}">
                  <a16:creationId xmlns:a16="http://schemas.microsoft.com/office/drawing/2014/main" xmlns="" id="{24F50A73-E61B-7EB9-5051-F1234D3A0284}"/>
                </a:ext>
              </a:extLst>
            </p:cNvPr>
            <p:cNvPicPr>
              <a:picLocks noChangeAspect="1"/>
            </p:cNvPicPr>
            <p:nvPr/>
          </p:nvPicPr>
          <p:blipFill>
            <a:blip r:embed="rId4"/>
            <a:stretch>
              <a:fillRect/>
            </a:stretch>
          </p:blipFill>
          <p:spPr>
            <a:xfrm>
              <a:off x="2098220" y="3648144"/>
              <a:ext cx="5478237" cy="1696060"/>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down)">
                                      <p:cBhvr>
                                        <p:cTn id="7" dur="500"/>
                                        <p:tgtEl>
                                          <p:spTgt spid="44"/>
                                        </p:tgtEl>
                                      </p:cBhvr>
                                    </p:animEffect>
                                  </p:childTnLst>
                                </p:cTn>
                              </p:par>
                              <p:par>
                                <p:cTn id="8" presetID="22" presetClass="entr" presetSubtype="4"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down)">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pic>
        <p:nvPicPr>
          <p:cNvPr id="3" name="Picture 2">
            <a:extLst>
              <a:ext uri="{FF2B5EF4-FFF2-40B4-BE49-F238E27FC236}">
                <a16:creationId xmlns:a16="http://schemas.microsoft.com/office/drawing/2014/main" xmlns="" id="{90E1C9EA-21AA-F297-D73A-60242071DE81}"/>
              </a:ext>
            </a:extLst>
          </p:cNvPr>
          <p:cNvPicPr>
            <a:picLocks noChangeAspect="1"/>
          </p:cNvPicPr>
          <p:nvPr/>
        </p:nvPicPr>
        <p:blipFill>
          <a:blip r:embed="rId3"/>
          <a:stretch>
            <a:fillRect/>
          </a:stretch>
        </p:blipFill>
        <p:spPr>
          <a:xfrm>
            <a:off x="775607" y="88904"/>
            <a:ext cx="6841672" cy="488536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42741901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pic>
        <p:nvPicPr>
          <p:cNvPr id="4" name="Picture 3">
            <a:extLst>
              <a:ext uri="{FF2B5EF4-FFF2-40B4-BE49-F238E27FC236}">
                <a16:creationId xmlns:a16="http://schemas.microsoft.com/office/drawing/2014/main" xmlns="" id="{0EDD3575-2108-1A23-FEB0-3576B9DF799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543598"/>
            <a:ext cx="3702245" cy="2526424"/>
          </a:xfrm>
          <a:prstGeom prst="rect">
            <a:avLst/>
          </a:prstGeom>
        </p:spPr>
      </p:pic>
      <p:grpSp>
        <p:nvGrpSpPr>
          <p:cNvPr id="5" name="Group 4">
            <a:extLst>
              <a:ext uri="{FF2B5EF4-FFF2-40B4-BE49-F238E27FC236}">
                <a16:creationId xmlns:a16="http://schemas.microsoft.com/office/drawing/2014/main" xmlns="" id="{C563DDF4-4565-F798-37E4-A2619B92A211}"/>
              </a:ext>
            </a:extLst>
          </p:cNvPr>
          <p:cNvGrpSpPr/>
          <p:nvPr/>
        </p:nvGrpSpPr>
        <p:grpSpPr>
          <a:xfrm>
            <a:off x="2820058" y="527859"/>
            <a:ext cx="6511720" cy="1302068"/>
            <a:chOff x="5094515" y="1694137"/>
            <a:chExt cx="6844936" cy="4419699"/>
          </a:xfrm>
        </p:grpSpPr>
        <p:sp>
          <p:nvSpPr>
            <p:cNvPr id="6" name="Freeform 2">
              <a:extLst>
                <a:ext uri="{FF2B5EF4-FFF2-40B4-BE49-F238E27FC236}">
                  <a16:creationId xmlns:a16="http://schemas.microsoft.com/office/drawing/2014/main" xmlns="" id="{F3FD434A-48C4-AF60-57E2-C3FA9241C33B}"/>
                </a:ext>
              </a:extLst>
            </p:cNvPr>
            <p:cNvSpPr/>
            <p:nvPr/>
          </p:nvSpPr>
          <p:spPr>
            <a:xfrm>
              <a:off x="5094515" y="1694137"/>
              <a:ext cx="6844936" cy="4419699"/>
            </a:xfrm>
            <a:custGeom>
              <a:avLst/>
              <a:gdLst/>
              <a:ahLst/>
              <a:cxnLst/>
              <a:rect l="l" t="t" r="r" b="b"/>
              <a:pathLst>
                <a:path w="13400606" h="6298285">
                  <a:moveTo>
                    <a:pt x="0" y="0"/>
                  </a:moveTo>
                  <a:lnTo>
                    <a:pt x="13400606" y="0"/>
                  </a:lnTo>
                  <a:lnTo>
                    <a:pt x="13400606" y="6298286"/>
                  </a:lnTo>
                  <a:lnTo>
                    <a:pt x="0" y="6298286"/>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
          <p:nvSpPr>
            <p:cNvPr id="7" name="TextBox 8">
              <a:extLst>
                <a:ext uri="{FF2B5EF4-FFF2-40B4-BE49-F238E27FC236}">
                  <a16:creationId xmlns:a16="http://schemas.microsoft.com/office/drawing/2014/main" xmlns="" id="{E10EAB21-B08C-40A9-E26B-ED024E24A0A4}"/>
                </a:ext>
              </a:extLst>
            </p:cNvPr>
            <p:cNvSpPr txBox="1"/>
            <p:nvPr/>
          </p:nvSpPr>
          <p:spPr>
            <a:xfrm>
              <a:off x="5645779" y="2154312"/>
              <a:ext cx="5875661" cy="3343063"/>
            </a:xfrm>
            <a:prstGeom prst="rect">
              <a:avLst/>
            </a:prstGeom>
          </p:spPr>
          <p:txBody>
            <a:bodyPr wrap="square" lIns="0" tIns="0" rIns="0" bIns="0" rtlCol="0" anchor="t">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vi-VN" sz="32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Câu chuyện nói về nhân vật lịch sử nào?</a:t>
              </a:r>
              <a:endParaRPr kumimoji="0" lang="en-US" sz="32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endParaRPr>
            </a:p>
          </p:txBody>
        </p:sp>
      </p:grpSp>
      <p:grpSp>
        <p:nvGrpSpPr>
          <p:cNvPr id="8" name="Group 7">
            <a:extLst>
              <a:ext uri="{FF2B5EF4-FFF2-40B4-BE49-F238E27FC236}">
                <a16:creationId xmlns:a16="http://schemas.microsoft.com/office/drawing/2014/main" xmlns="" id="{BAE74DA4-F5AB-A8E5-99A9-81F2AB657F20}"/>
              </a:ext>
            </a:extLst>
          </p:cNvPr>
          <p:cNvGrpSpPr/>
          <p:nvPr/>
        </p:nvGrpSpPr>
        <p:grpSpPr>
          <a:xfrm>
            <a:off x="2954065" y="2128057"/>
            <a:ext cx="5279551" cy="745771"/>
            <a:chOff x="5094515" y="1694137"/>
            <a:chExt cx="6844936" cy="4419699"/>
          </a:xfrm>
        </p:grpSpPr>
        <p:sp>
          <p:nvSpPr>
            <p:cNvPr id="9" name="Freeform 2">
              <a:extLst>
                <a:ext uri="{FF2B5EF4-FFF2-40B4-BE49-F238E27FC236}">
                  <a16:creationId xmlns:a16="http://schemas.microsoft.com/office/drawing/2014/main" xmlns="" id="{C8417ED4-24B1-BDD4-8961-CFA6DCEB8FF3}"/>
                </a:ext>
              </a:extLst>
            </p:cNvPr>
            <p:cNvSpPr/>
            <p:nvPr/>
          </p:nvSpPr>
          <p:spPr>
            <a:xfrm>
              <a:off x="5094515" y="1694137"/>
              <a:ext cx="6844936" cy="4419699"/>
            </a:xfrm>
            <a:custGeom>
              <a:avLst/>
              <a:gdLst/>
              <a:ahLst/>
              <a:cxnLst/>
              <a:rect l="l" t="t" r="r" b="b"/>
              <a:pathLst>
                <a:path w="13400606" h="6298285">
                  <a:moveTo>
                    <a:pt x="0" y="0"/>
                  </a:moveTo>
                  <a:lnTo>
                    <a:pt x="13400606" y="0"/>
                  </a:lnTo>
                  <a:lnTo>
                    <a:pt x="13400606" y="6298286"/>
                  </a:lnTo>
                  <a:lnTo>
                    <a:pt x="0" y="6298286"/>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
          <p:nvSpPr>
            <p:cNvPr id="10" name="TextBox 8">
              <a:extLst>
                <a:ext uri="{FF2B5EF4-FFF2-40B4-BE49-F238E27FC236}">
                  <a16:creationId xmlns:a16="http://schemas.microsoft.com/office/drawing/2014/main" xmlns="" id="{5BDB4746-1BBB-848B-3322-12FA5747BA8E}"/>
                </a:ext>
              </a:extLst>
            </p:cNvPr>
            <p:cNvSpPr txBox="1"/>
            <p:nvPr/>
          </p:nvSpPr>
          <p:spPr>
            <a:xfrm>
              <a:off x="5645779" y="2154309"/>
              <a:ext cx="5875661" cy="1140766"/>
            </a:xfrm>
            <a:prstGeom prst="rect">
              <a:avLst/>
            </a:prstGeom>
          </p:spPr>
          <p:txBody>
            <a:bodyPr wrap="square" lIns="0" tIns="0" rIns="0" bIns="0" rtlCol="0" anchor="t">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vi-VN" sz="28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Nội dung câu chuyện là gì?</a:t>
              </a:r>
              <a:endParaRPr kumimoji="0" lang="en-US" sz="28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endParaRPr>
            </a:p>
          </p:txBody>
        </p:sp>
      </p:grpSp>
      <p:grpSp>
        <p:nvGrpSpPr>
          <p:cNvPr id="2" name="Group 1">
            <a:extLst>
              <a:ext uri="{FF2B5EF4-FFF2-40B4-BE49-F238E27FC236}">
                <a16:creationId xmlns:a16="http://schemas.microsoft.com/office/drawing/2014/main" xmlns="" id="{5F1A7B08-8EF4-D553-9732-342FCDAC4AB6}"/>
              </a:ext>
            </a:extLst>
          </p:cNvPr>
          <p:cNvGrpSpPr/>
          <p:nvPr/>
        </p:nvGrpSpPr>
        <p:grpSpPr>
          <a:xfrm>
            <a:off x="2958851" y="3034295"/>
            <a:ext cx="6511720" cy="1302068"/>
            <a:chOff x="5094515" y="1694137"/>
            <a:chExt cx="6844936" cy="4419699"/>
          </a:xfrm>
        </p:grpSpPr>
        <p:sp>
          <p:nvSpPr>
            <p:cNvPr id="3" name="Freeform 2">
              <a:extLst>
                <a:ext uri="{FF2B5EF4-FFF2-40B4-BE49-F238E27FC236}">
                  <a16:creationId xmlns:a16="http://schemas.microsoft.com/office/drawing/2014/main" xmlns="" id="{9A69DFC2-698B-7DCB-7D5E-31C73DBFD70D}"/>
                </a:ext>
              </a:extLst>
            </p:cNvPr>
            <p:cNvSpPr/>
            <p:nvPr/>
          </p:nvSpPr>
          <p:spPr>
            <a:xfrm>
              <a:off x="5094515" y="1694137"/>
              <a:ext cx="6844936" cy="4419699"/>
            </a:xfrm>
            <a:custGeom>
              <a:avLst/>
              <a:gdLst/>
              <a:ahLst/>
              <a:cxnLst/>
              <a:rect l="l" t="t" r="r" b="b"/>
              <a:pathLst>
                <a:path w="13400606" h="6298285">
                  <a:moveTo>
                    <a:pt x="0" y="0"/>
                  </a:moveTo>
                  <a:lnTo>
                    <a:pt x="13400606" y="0"/>
                  </a:lnTo>
                  <a:lnTo>
                    <a:pt x="13400606" y="6298286"/>
                  </a:lnTo>
                  <a:lnTo>
                    <a:pt x="0" y="6298286"/>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
          <p:nvSpPr>
            <p:cNvPr id="11" name="TextBox 8">
              <a:extLst>
                <a:ext uri="{FF2B5EF4-FFF2-40B4-BE49-F238E27FC236}">
                  <a16:creationId xmlns:a16="http://schemas.microsoft.com/office/drawing/2014/main" xmlns="" id="{C97CCA52-C46A-9BC5-6E1D-6CD4EDF52007}"/>
                </a:ext>
              </a:extLst>
            </p:cNvPr>
            <p:cNvSpPr txBox="1"/>
            <p:nvPr/>
          </p:nvSpPr>
          <p:spPr>
            <a:xfrm>
              <a:off x="5645779" y="2154312"/>
              <a:ext cx="5875661" cy="3343063"/>
            </a:xfrm>
            <a:prstGeom prst="rect">
              <a:avLst/>
            </a:prstGeom>
          </p:spPr>
          <p:txBody>
            <a:bodyPr wrap="square" lIns="0" tIns="0" rIns="0" bIns="0" rtlCol="0" anchor="t">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vi-VN" sz="32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Em học được điều gì từ các nhân vật lịch sử ấy?</a:t>
              </a:r>
              <a:endParaRPr kumimoji="0" lang="en-US" sz="32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endParaRPr>
            </a:p>
          </p:txBody>
        </p:sp>
      </p:grpSp>
    </p:spTree>
    <p:extLst>
      <p:ext uri="{BB962C8B-B14F-4D97-AF65-F5344CB8AC3E}">
        <p14:creationId xmlns:p14="http://schemas.microsoft.com/office/powerpoint/2010/main" val="370315979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randombar(horizont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randombar(horizontal)">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xmlns="" id="{4F47DCAD-47FB-9868-72FD-7B990180CCF5}"/>
              </a:ext>
            </a:extLst>
          </p:cNvPr>
          <p:cNvSpPr/>
          <p:nvPr/>
        </p:nvSpPr>
        <p:spPr>
          <a:xfrm>
            <a:off x="2228850" y="101293"/>
            <a:ext cx="4988378" cy="698806"/>
          </a:xfrm>
          <a:prstGeom prst="roundRect">
            <a:avLst>
              <a:gd name="adj" fmla="val 50000"/>
            </a:avLst>
          </a:prstGeom>
          <a:solidFill>
            <a:srgbClr val="FFFFCC"/>
          </a:solidFill>
          <a:ln w="38100">
            <a:solidFill>
              <a:schemeClr val="accent4">
                <a:lumMod val="50000"/>
              </a:schemeClr>
            </a:solidFill>
            <a:prstDash val="dash"/>
            <a:extLst>
              <a:ext uri="{C807C97D-BFC1-408E-A445-0C87EB9F89A2}">
                <ask:lineSketchStyleProps xmlns:ask="http://schemas.microsoft.com/office/drawing/2018/sketchyshapes" xmlns="" sd="2434911842">
                  <a:custGeom>
                    <a:avLst/>
                    <a:gdLst>
                      <a:gd name="connsiteX0" fmla="*/ 0 w 10719855"/>
                      <a:gd name="connsiteY0" fmla="*/ 452853 h 905706"/>
                      <a:gd name="connsiteX1" fmla="*/ 452853 w 10719855"/>
                      <a:gd name="connsiteY1" fmla="*/ 0 h 905706"/>
                      <a:gd name="connsiteX2" fmla="*/ 10267002 w 10719855"/>
                      <a:gd name="connsiteY2" fmla="*/ 0 h 905706"/>
                      <a:gd name="connsiteX3" fmla="*/ 10719855 w 10719855"/>
                      <a:gd name="connsiteY3" fmla="*/ 452853 h 905706"/>
                      <a:gd name="connsiteX4" fmla="*/ 10719855 w 10719855"/>
                      <a:gd name="connsiteY4" fmla="*/ 452853 h 905706"/>
                      <a:gd name="connsiteX5" fmla="*/ 10267002 w 10719855"/>
                      <a:gd name="connsiteY5" fmla="*/ 905706 h 905706"/>
                      <a:gd name="connsiteX6" fmla="*/ 452853 w 10719855"/>
                      <a:gd name="connsiteY6" fmla="*/ 905706 h 905706"/>
                      <a:gd name="connsiteX7" fmla="*/ 0 w 10719855"/>
                      <a:gd name="connsiteY7" fmla="*/ 452853 h 905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19855" h="905706" fill="none" extrusionOk="0">
                        <a:moveTo>
                          <a:pt x="0" y="452853"/>
                        </a:moveTo>
                        <a:cubicBezTo>
                          <a:pt x="-5327" y="168704"/>
                          <a:pt x="219408" y="-34578"/>
                          <a:pt x="452853" y="0"/>
                        </a:cubicBezTo>
                        <a:cubicBezTo>
                          <a:pt x="2278886" y="82930"/>
                          <a:pt x="6362538" y="28335"/>
                          <a:pt x="10267002" y="0"/>
                        </a:cubicBezTo>
                        <a:cubicBezTo>
                          <a:pt x="10519299" y="15995"/>
                          <a:pt x="10714599" y="195565"/>
                          <a:pt x="10719855" y="452853"/>
                        </a:cubicBezTo>
                        <a:lnTo>
                          <a:pt x="10719855" y="452853"/>
                        </a:lnTo>
                        <a:cubicBezTo>
                          <a:pt x="10704845" y="720589"/>
                          <a:pt x="10523258" y="913892"/>
                          <a:pt x="10267002" y="905706"/>
                        </a:cubicBezTo>
                        <a:cubicBezTo>
                          <a:pt x="6746708" y="862379"/>
                          <a:pt x="3857011" y="880010"/>
                          <a:pt x="452853" y="905706"/>
                        </a:cubicBezTo>
                        <a:cubicBezTo>
                          <a:pt x="169375" y="891910"/>
                          <a:pt x="10933" y="747160"/>
                          <a:pt x="0" y="452853"/>
                        </a:cubicBezTo>
                        <a:close/>
                      </a:path>
                      <a:path w="10719855" h="905706" stroke="0" extrusionOk="0">
                        <a:moveTo>
                          <a:pt x="0" y="452853"/>
                        </a:moveTo>
                        <a:cubicBezTo>
                          <a:pt x="-38149" y="191622"/>
                          <a:pt x="207758" y="-35175"/>
                          <a:pt x="452853" y="0"/>
                        </a:cubicBezTo>
                        <a:cubicBezTo>
                          <a:pt x="2593770" y="158897"/>
                          <a:pt x="6022282" y="6292"/>
                          <a:pt x="10267002" y="0"/>
                        </a:cubicBezTo>
                        <a:cubicBezTo>
                          <a:pt x="10512254" y="-8643"/>
                          <a:pt x="10732535" y="210370"/>
                          <a:pt x="10719855" y="452853"/>
                        </a:cubicBezTo>
                        <a:lnTo>
                          <a:pt x="10719855" y="452853"/>
                        </a:lnTo>
                        <a:cubicBezTo>
                          <a:pt x="10688394" y="718273"/>
                          <a:pt x="10533347" y="928649"/>
                          <a:pt x="10267002" y="905706"/>
                        </a:cubicBezTo>
                        <a:cubicBezTo>
                          <a:pt x="8122163" y="968088"/>
                          <a:pt x="5126377" y="950275"/>
                          <a:pt x="452853" y="905706"/>
                        </a:cubicBezTo>
                        <a:cubicBezTo>
                          <a:pt x="189966" y="929671"/>
                          <a:pt x="33801" y="725988"/>
                          <a:pt x="0" y="452853"/>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err="1">
                <a:solidFill>
                  <a:schemeClr val="tx1"/>
                </a:solidFill>
                <a:latin typeface="Calibri" panose="020F0502020204030204" pitchFamily="34" charset="0"/>
                <a:cs typeface="Calibri" panose="020F0502020204030204" pitchFamily="34" charset="0"/>
              </a:rPr>
              <a:t>Tiêu</a:t>
            </a:r>
            <a:r>
              <a:rPr lang="en-US" sz="3600" b="1" dirty="0">
                <a:solidFill>
                  <a:schemeClr val="tx1"/>
                </a:solidFill>
                <a:latin typeface="Calibri" panose="020F0502020204030204" pitchFamily="34" charset="0"/>
                <a:cs typeface="Calibri" panose="020F0502020204030204" pitchFamily="34" charset="0"/>
              </a:rPr>
              <a:t> </a:t>
            </a:r>
            <a:r>
              <a:rPr lang="en-US" sz="3600" b="1" dirty="0" err="1">
                <a:solidFill>
                  <a:schemeClr val="tx1"/>
                </a:solidFill>
                <a:latin typeface="Calibri" panose="020F0502020204030204" pitchFamily="34" charset="0"/>
                <a:cs typeface="Calibri" panose="020F0502020204030204" pitchFamily="34" charset="0"/>
              </a:rPr>
              <a:t>chí</a:t>
            </a:r>
            <a:r>
              <a:rPr lang="en-US" sz="3600" b="1" dirty="0">
                <a:solidFill>
                  <a:schemeClr val="tx1"/>
                </a:solidFill>
                <a:latin typeface="Calibri" panose="020F0502020204030204" pitchFamily="34" charset="0"/>
                <a:cs typeface="Calibri" panose="020F0502020204030204" pitchFamily="34" charset="0"/>
              </a:rPr>
              <a:t> </a:t>
            </a:r>
            <a:r>
              <a:rPr lang="en-US" sz="3600" b="1" dirty="0" err="1">
                <a:solidFill>
                  <a:schemeClr val="tx1"/>
                </a:solidFill>
                <a:latin typeface="Calibri" panose="020F0502020204030204" pitchFamily="34" charset="0"/>
                <a:cs typeface="Calibri" panose="020F0502020204030204" pitchFamily="34" charset="0"/>
              </a:rPr>
              <a:t>đánh</a:t>
            </a:r>
            <a:r>
              <a:rPr lang="en-US" sz="3600" b="1" dirty="0">
                <a:solidFill>
                  <a:schemeClr val="tx1"/>
                </a:solidFill>
                <a:latin typeface="Calibri" panose="020F0502020204030204" pitchFamily="34" charset="0"/>
                <a:cs typeface="Calibri" panose="020F0502020204030204" pitchFamily="34" charset="0"/>
              </a:rPr>
              <a:t> </a:t>
            </a:r>
            <a:r>
              <a:rPr lang="en-US" sz="3600" b="1" dirty="0" err="1">
                <a:solidFill>
                  <a:schemeClr val="tx1"/>
                </a:solidFill>
                <a:latin typeface="Calibri" panose="020F0502020204030204" pitchFamily="34" charset="0"/>
                <a:cs typeface="Calibri" panose="020F0502020204030204" pitchFamily="34" charset="0"/>
              </a:rPr>
              <a:t>giá</a:t>
            </a:r>
            <a:endParaRPr lang="en-US" sz="3600" b="1" dirty="0">
              <a:solidFill>
                <a:schemeClr val="tx1"/>
              </a:solidFill>
              <a:latin typeface="Calibri" panose="020F0502020204030204" pitchFamily="34" charset="0"/>
              <a:cs typeface="Calibri" panose="020F0502020204030204" pitchFamily="34" charset="0"/>
            </a:endParaRPr>
          </a:p>
        </p:txBody>
      </p:sp>
      <p:graphicFrame>
        <p:nvGraphicFramePr>
          <p:cNvPr id="6" name="Table 5">
            <a:extLst>
              <a:ext uri="{FF2B5EF4-FFF2-40B4-BE49-F238E27FC236}">
                <a16:creationId xmlns:a16="http://schemas.microsoft.com/office/drawing/2014/main" xmlns="" id="{EE498ACD-B635-69FB-25D3-4CE81FBE238F}"/>
              </a:ext>
            </a:extLst>
          </p:cNvPr>
          <p:cNvGraphicFramePr>
            <a:graphicFrameLocks noGrp="1"/>
          </p:cNvGraphicFramePr>
          <p:nvPr>
            <p:extLst>
              <p:ext uri="{D42A27DB-BD31-4B8C-83A1-F6EECF244321}">
                <p14:modId xmlns:p14="http://schemas.microsoft.com/office/powerpoint/2010/main" val="2758777567"/>
              </p:ext>
            </p:extLst>
          </p:nvPr>
        </p:nvGraphicFramePr>
        <p:xfrm>
          <a:off x="212271" y="1018096"/>
          <a:ext cx="8670472" cy="3845817"/>
        </p:xfrm>
        <a:graphic>
          <a:graphicData uri="http://schemas.openxmlformats.org/drawingml/2006/table">
            <a:tbl>
              <a:tblPr firstRow="1" firstCol="1" bandRow="1">
                <a:tableStyleId>{3C8B946D-89CA-4C85-9ED6-813A86BD0FB8}</a:tableStyleId>
              </a:tblPr>
              <a:tblGrid>
                <a:gridCol w="1576450">
                  <a:extLst>
                    <a:ext uri="{9D8B030D-6E8A-4147-A177-3AD203B41FA5}">
                      <a16:colId xmlns:a16="http://schemas.microsoft.com/office/drawing/2014/main" xmlns="" val="2858173643"/>
                    </a:ext>
                  </a:extLst>
                </a:gridCol>
                <a:gridCol w="2758786">
                  <a:extLst>
                    <a:ext uri="{9D8B030D-6E8A-4147-A177-3AD203B41FA5}">
                      <a16:colId xmlns:a16="http://schemas.microsoft.com/office/drawing/2014/main" xmlns="" val="797668347"/>
                    </a:ext>
                  </a:extLst>
                </a:gridCol>
                <a:gridCol w="2167618">
                  <a:extLst>
                    <a:ext uri="{9D8B030D-6E8A-4147-A177-3AD203B41FA5}">
                      <a16:colId xmlns:a16="http://schemas.microsoft.com/office/drawing/2014/main" xmlns="" val="521576154"/>
                    </a:ext>
                  </a:extLst>
                </a:gridCol>
                <a:gridCol w="2167618">
                  <a:extLst>
                    <a:ext uri="{9D8B030D-6E8A-4147-A177-3AD203B41FA5}">
                      <a16:colId xmlns:a16="http://schemas.microsoft.com/office/drawing/2014/main" xmlns="" val="264457929"/>
                    </a:ext>
                  </a:extLst>
                </a:gridCol>
              </a:tblGrid>
              <a:tr h="305517">
                <a:tc>
                  <a:txBody>
                    <a:bodyPr/>
                    <a:lstStyle/>
                    <a:p>
                      <a:pPr marL="0" marR="0" algn="ctr">
                        <a:lnSpc>
                          <a:spcPct val="120000"/>
                        </a:lnSpc>
                        <a:spcBef>
                          <a:spcPts val="0"/>
                        </a:spcBef>
                        <a:spcAft>
                          <a:spcPts val="0"/>
                        </a:spcAft>
                      </a:pPr>
                      <a:r>
                        <a:rPr lang="en-US" sz="1800" b="1" dirty="0" err="1">
                          <a:effectLst/>
                        </a:rPr>
                        <a:t>Tiêu</a:t>
                      </a:r>
                      <a:r>
                        <a:rPr lang="en-US" sz="1800" b="1" dirty="0">
                          <a:effectLst/>
                        </a:rPr>
                        <a:t> </a:t>
                      </a:r>
                      <a:r>
                        <a:rPr lang="en-US" sz="1800" b="1" dirty="0" err="1">
                          <a:effectLst/>
                        </a:rPr>
                        <a:t>đề</a:t>
                      </a:r>
                      <a:endParaRPr lang="en-US" sz="1800" b="1" dirty="0">
                        <a:effectLst/>
                        <a:latin typeface="Times New Roman" panose="02020603050405020304" pitchFamily="18" charset="0"/>
                        <a:ea typeface="SimSun" panose="02010600030101010101" pitchFamily="2" charset="-122"/>
                      </a:endParaRPr>
                    </a:p>
                  </a:txBody>
                  <a:tcPr marL="42779" marR="4277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algn="ctr">
                        <a:lnSpc>
                          <a:spcPct val="120000"/>
                        </a:lnSpc>
                        <a:spcBef>
                          <a:spcPts val="0"/>
                        </a:spcBef>
                        <a:spcAft>
                          <a:spcPts val="0"/>
                        </a:spcAft>
                      </a:pPr>
                      <a:r>
                        <a:rPr lang="en-US" sz="1800" b="1" dirty="0" err="1">
                          <a:effectLst/>
                        </a:rPr>
                        <a:t>Mức</a:t>
                      </a:r>
                      <a:r>
                        <a:rPr lang="en-US" sz="1800" b="1" dirty="0">
                          <a:effectLst/>
                        </a:rPr>
                        <a:t> </a:t>
                      </a:r>
                      <a:r>
                        <a:rPr lang="en-US" sz="1800" b="1" dirty="0" err="1">
                          <a:effectLst/>
                        </a:rPr>
                        <a:t>độ</a:t>
                      </a:r>
                      <a:r>
                        <a:rPr lang="en-US" sz="1800" b="1" dirty="0">
                          <a:effectLst/>
                        </a:rPr>
                        <a:t> 1</a:t>
                      </a:r>
                      <a:endParaRPr lang="en-US" sz="1800" b="1" dirty="0">
                        <a:effectLst/>
                        <a:latin typeface="Times New Roman" panose="02020603050405020304" pitchFamily="18" charset="0"/>
                        <a:ea typeface="SimSun" panose="02010600030101010101" pitchFamily="2" charset="-122"/>
                      </a:endParaRPr>
                    </a:p>
                  </a:txBody>
                  <a:tcPr marL="42779" marR="4277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algn="ctr">
                        <a:lnSpc>
                          <a:spcPct val="120000"/>
                        </a:lnSpc>
                        <a:spcBef>
                          <a:spcPts val="0"/>
                        </a:spcBef>
                        <a:spcAft>
                          <a:spcPts val="0"/>
                        </a:spcAft>
                      </a:pPr>
                      <a:r>
                        <a:rPr lang="en-US" sz="1800" b="1" dirty="0" err="1">
                          <a:effectLst/>
                        </a:rPr>
                        <a:t>Mức</a:t>
                      </a:r>
                      <a:r>
                        <a:rPr lang="en-US" sz="1800" b="1" dirty="0">
                          <a:effectLst/>
                        </a:rPr>
                        <a:t> </a:t>
                      </a:r>
                      <a:r>
                        <a:rPr lang="en-US" sz="1800" b="1" dirty="0" err="1">
                          <a:effectLst/>
                        </a:rPr>
                        <a:t>độ</a:t>
                      </a:r>
                      <a:r>
                        <a:rPr lang="en-US" sz="1800" b="1" dirty="0">
                          <a:effectLst/>
                        </a:rPr>
                        <a:t> 3</a:t>
                      </a:r>
                      <a:endParaRPr lang="en-US" sz="1800" b="1" dirty="0">
                        <a:effectLst/>
                        <a:latin typeface="Times New Roman" panose="02020603050405020304" pitchFamily="18" charset="0"/>
                        <a:ea typeface="SimSun" panose="02010600030101010101" pitchFamily="2" charset="-122"/>
                      </a:endParaRPr>
                    </a:p>
                  </a:txBody>
                  <a:tcPr marL="42779" marR="4277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algn="ctr">
                        <a:lnSpc>
                          <a:spcPct val="120000"/>
                        </a:lnSpc>
                        <a:spcBef>
                          <a:spcPts val="0"/>
                        </a:spcBef>
                        <a:spcAft>
                          <a:spcPts val="0"/>
                        </a:spcAft>
                      </a:pPr>
                      <a:r>
                        <a:rPr lang="en-US" sz="1800" b="1" dirty="0" err="1">
                          <a:effectLst/>
                        </a:rPr>
                        <a:t>Mức</a:t>
                      </a:r>
                      <a:r>
                        <a:rPr lang="en-US" sz="1800" b="1" dirty="0">
                          <a:effectLst/>
                        </a:rPr>
                        <a:t> </a:t>
                      </a:r>
                      <a:r>
                        <a:rPr lang="en-US" sz="1800" b="1" dirty="0" err="1">
                          <a:effectLst/>
                        </a:rPr>
                        <a:t>độ</a:t>
                      </a:r>
                      <a:r>
                        <a:rPr lang="en-US" sz="1800" b="1" dirty="0">
                          <a:effectLst/>
                        </a:rPr>
                        <a:t> 3</a:t>
                      </a:r>
                      <a:endParaRPr lang="en-US" sz="1800" b="1" dirty="0">
                        <a:effectLst/>
                        <a:latin typeface="Times New Roman" panose="02020603050405020304" pitchFamily="18" charset="0"/>
                        <a:ea typeface="SimSun" panose="02010600030101010101" pitchFamily="2" charset="-122"/>
                      </a:endParaRPr>
                    </a:p>
                  </a:txBody>
                  <a:tcPr marL="42779" marR="4277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xmlns="" val="3786429094"/>
                  </a:ext>
                </a:extLst>
              </a:tr>
              <a:tr h="624937">
                <a:tc rowSpan="2">
                  <a:txBody>
                    <a:bodyPr/>
                    <a:lstStyle/>
                    <a:p>
                      <a:pPr marL="0" marR="0" algn="just">
                        <a:lnSpc>
                          <a:spcPct val="120000"/>
                        </a:lnSpc>
                        <a:spcBef>
                          <a:spcPts val="0"/>
                        </a:spcBef>
                        <a:spcAft>
                          <a:spcPts val="0"/>
                        </a:spcAft>
                      </a:pPr>
                      <a:r>
                        <a:rPr lang="en-US" sz="1800" dirty="0" err="1">
                          <a:solidFill>
                            <a:srgbClr val="002060"/>
                          </a:solidFill>
                          <a:effectLst/>
                        </a:rPr>
                        <a:t>Bố</a:t>
                      </a:r>
                      <a:r>
                        <a:rPr lang="en-US" sz="1800" dirty="0">
                          <a:solidFill>
                            <a:srgbClr val="002060"/>
                          </a:solidFill>
                          <a:effectLst/>
                        </a:rPr>
                        <a:t> </a:t>
                      </a:r>
                      <a:r>
                        <a:rPr lang="en-US" sz="1800" dirty="0" err="1">
                          <a:solidFill>
                            <a:srgbClr val="002060"/>
                          </a:solidFill>
                          <a:effectLst/>
                        </a:rPr>
                        <a:t>cục</a:t>
                      </a:r>
                      <a:endParaRPr lang="en-US" sz="1800" dirty="0">
                        <a:solidFill>
                          <a:srgbClr val="002060"/>
                        </a:solidFill>
                        <a:effectLst/>
                        <a:latin typeface="Times New Roman" panose="02020603050405020304" pitchFamily="18" charset="0"/>
                        <a:ea typeface="SimSun" panose="02010600030101010101" pitchFamily="2" charset="-122"/>
                      </a:endParaRPr>
                    </a:p>
                  </a:txBody>
                  <a:tcPr marL="42779" marR="4277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20000"/>
                        </a:lnSpc>
                        <a:spcBef>
                          <a:spcPts val="0"/>
                        </a:spcBef>
                        <a:spcAft>
                          <a:spcPts val="0"/>
                        </a:spcAft>
                      </a:pPr>
                      <a:r>
                        <a:rPr lang="en-US" sz="1800" dirty="0" err="1">
                          <a:solidFill>
                            <a:srgbClr val="002060"/>
                          </a:solidFill>
                          <a:effectLst/>
                        </a:rPr>
                        <a:t>Trình</a:t>
                      </a:r>
                      <a:r>
                        <a:rPr lang="en-US" sz="1800" dirty="0">
                          <a:solidFill>
                            <a:srgbClr val="002060"/>
                          </a:solidFill>
                          <a:effectLst/>
                        </a:rPr>
                        <a:t> </a:t>
                      </a:r>
                      <a:r>
                        <a:rPr lang="en-US" sz="1800" dirty="0" err="1">
                          <a:solidFill>
                            <a:srgbClr val="002060"/>
                          </a:solidFill>
                          <a:effectLst/>
                        </a:rPr>
                        <a:t>bày</a:t>
                      </a:r>
                      <a:r>
                        <a:rPr lang="en-US" sz="1800" dirty="0">
                          <a:solidFill>
                            <a:srgbClr val="002060"/>
                          </a:solidFill>
                          <a:effectLst/>
                        </a:rPr>
                        <a:t> </a:t>
                      </a:r>
                      <a:r>
                        <a:rPr lang="en-US" sz="1800" dirty="0" err="1">
                          <a:solidFill>
                            <a:srgbClr val="002060"/>
                          </a:solidFill>
                          <a:effectLst/>
                        </a:rPr>
                        <a:t>mạch</a:t>
                      </a:r>
                      <a:r>
                        <a:rPr lang="en-US" sz="1800" dirty="0">
                          <a:solidFill>
                            <a:srgbClr val="002060"/>
                          </a:solidFill>
                          <a:effectLst/>
                        </a:rPr>
                        <a:t> </a:t>
                      </a:r>
                      <a:r>
                        <a:rPr lang="en-US" sz="1800" dirty="0" err="1">
                          <a:solidFill>
                            <a:srgbClr val="002060"/>
                          </a:solidFill>
                          <a:effectLst/>
                        </a:rPr>
                        <a:t>lạc</a:t>
                      </a:r>
                      <a:r>
                        <a:rPr lang="en-US" sz="1800" dirty="0">
                          <a:solidFill>
                            <a:srgbClr val="002060"/>
                          </a:solidFill>
                          <a:effectLst/>
                        </a:rPr>
                        <a:t>, logic</a:t>
                      </a:r>
                      <a:endParaRPr lang="en-US" sz="1800" dirty="0">
                        <a:solidFill>
                          <a:srgbClr val="002060"/>
                        </a:solidFill>
                        <a:effectLst/>
                        <a:latin typeface="Times New Roman" panose="02020603050405020304" pitchFamily="18" charset="0"/>
                        <a:ea typeface="SimSun" panose="02010600030101010101" pitchFamily="2" charset="-122"/>
                      </a:endParaRPr>
                    </a:p>
                  </a:txBody>
                  <a:tcPr marL="42779" marR="4277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20000"/>
                        </a:lnSpc>
                        <a:spcBef>
                          <a:spcPts val="0"/>
                        </a:spcBef>
                        <a:spcAft>
                          <a:spcPts val="0"/>
                        </a:spcAft>
                      </a:pPr>
                      <a:r>
                        <a:rPr lang="en-US" sz="1800">
                          <a:solidFill>
                            <a:srgbClr val="002060"/>
                          </a:solidFill>
                          <a:effectLst/>
                        </a:rPr>
                        <a:t>Còn nhầm lẫn nội dung</a:t>
                      </a:r>
                      <a:endParaRPr lang="en-US" sz="1800">
                        <a:solidFill>
                          <a:srgbClr val="002060"/>
                        </a:solidFill>
                        <a:effectLst/>
                        <a:latin typeface="Times New Roman" panose="02020603050405020304" pitchFamily="18" charset="0"/>
                        <a:ea typeface="SimSun" panose="02010600030101010101" pitchFamily="2" charset="-122"/>
                      </a:endParaRPr>
                    </a:p>
                  </a:txBody>
                  <a:tcPr marL="42779" marR="4277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20000"/>
                        </a:lnSpc>
                        <a:spcBef>
                          <a:spcPts val="0"/>
                        </a:spcBef>
                        <a:spcAft>
                          <a:spcPts val="0"/>
                        </a:spcAft>
                      </a:pPr>
                      <a:r>
                        <a:rPr lang="en-US" sz="1800" dirty="0" err="1">
                          <a:solidFill>
                            <a:srgbClr val="002060"/>
                          </a:solidFill>
                          <a:effectLst/>
                        </a:rPr>
                        <a:t>Không</a:t>
                      </a:r>
                      <a:r>
                        <a:rPr lang="en-US" sz="1800" dirty="0">
                          <a:solidFill>
                            <a:srgbClr val="002060"/>
                          </a:solidFill>
                          <a:effectLst/>
                        </a:rPr>
                        <a:t> </a:t>
                      </a:r>
                      <a:r>
                        <a:rPr lang="en-US" sz="1800" dirty="0" err="1">
                          <a:solidFill>
                            <a:srgbClr val="002060"/>
                          </a:solidFill>
                          <a:effectLst/>
                        </a:rPr>
                        <a:t>rõ</a:t>
                      </a:r>
                      <a:r>
                        <a:rPr lang="en-US" sz="1800" dirty="0">
                          <a:solidFill>
                            <a:srgbClr val="002060"/>
                          </a:solidFill>
                          <a:effectLst/>
                        </a:rPr>
                        <a:t> </a:t>
                      </a:r>
                      <a:r>
                        <a:rPr lang="en-US" sz="1800" dirty="0" err="1">
                          <a:solidFill>
                            <a:srgbClr val="002060"/>
                          </a:solidFill>
                          <a:effectLst/>
                        </a:rPr>
                        <a:t>bố</a:t>
                      </a:r>
                      <a:r>
                        <a:rPr lang="en-US" sz="1800" dirty="0">
                          <a:solidFill>
                            <a:srgbClr val="002060"/>
                          </a:solidFill>
                          <a:effectLst/>
                        </a:rPr>
                        <a:t> </a:t>
                      </a:r>
                      <a:r>
                        <a:rPr lang="en-US" sz="1800" dirty="0" err="1">
                          <a:solidFill>
                            <a:srgbClr val="002060"/>
                          </a:solidFill>
                          <a:effectLst/>
                        </a:rPr>
                        <a:t>cục</a:t>
                      </a:r>
                      <a:r>
                        <a:rPr lang="en-US" sz="1800" dirty="0">
                          <a:solidFill>
                            <a:srgbClr val="002060"/>
                          </a:solidFill>
                          <a:effectLst/>
                        </a:rPr>
                        <a:t> .</a:t>
                      </a:r>
                      <a:endParaRPr lang="en-US" sz="1800" dirty="0">
                        <a:solidFill>
                          <a:srgbClr val="002060"/>
                        </a:solidFill>
                        <a:effectLst/>
                        <a:latin typeface="Times New Roman" panose="02020603050405020304" pitchFamily="18" charset="0"/>
                        <a:ea typeface="SimSun" panose="02010600030101010101" pitchFamily="2" charset="-122"/>
                      </a:endParaRPr>
                    </a:p>
                  </a:txBody>
                  <a:tcPr marL="42779" marR="4277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3979223070"/>
                  </a:ext>
                </a:extLst>
              </a:tr>
              <a:tr h="145807">
                <a:tc vMerge="1">
                  <a:txBody>
                    <a:bodyPr/>
                    <a:lstStyle/>
                    <a:p>
                      <a:endParaRPr lang="en-US"/>
                    </a:p>
                  </a:txBody>
                  <a:tcPr/>
                </a:tc>
                <a:tc>
                  <a:txBody>
                    <a:bodyPr/>
                    <a:lstStyle/>
                    <a:p>
                      <a:pPr marL="0" marR="0" algn="just">
                        <a:lnSpc>
                          <a:spcPct val="120000"/>
                        </a:lnSpc>
                        <a:spcBef>
                          <a:spcPts val="0"/>
                        </a:spcBef>
                        <a:spcAft>
                          <a:spcPts val="0"/>
                        </a:spcAft>
                      </a:pPr>
                      <a:r>
                        <a:rPr lang="en-US" sz="1800" dirty="0">
                          <a:solidFill>
                            <a:srgbClr val="002060"/>
                          </a:solidFill>
                          <a:effectLst/>
                        </a:rPr>
                        <a:t>2 </a:t>
                      </a:r>
                      <a:r>
                        <a:rPr lang="en-US" sz="1800" dirty="0" err="1">
                          <a:solidFill>
                            <a:srgbClr val="002060"/>
                          </a:solidFill>
                          <a:effectLst/>
                        </a:rPr>
                        <a:t>điểm</a:t>
                      </a:r>
                      <a:endParaRPr lang="en-US" sz="1800" dirty="0">
                        <a:solidFill>
                          <a:srgbClr val="002060"/>
                        </a:solidFill>
                        <a:effectLst/>
                        <a:latin typeface="Times New Roman" panose="02020603050405020304" pitchFamily="18" charset="0"/>
                        <a:ea typeface="SimSun" panose="02010600030101010101" pitchFamily="2" charset="-122"/>
                      </a:endParaRPr>
                    </a:p>
                  </a:txBody>
                  <a:tcPr marL="42779" marR="4277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20000"/>
                        </a:lnSpc>
                        <a:spcBef>
                          <a:spcPts val="0"/>
                        </a:spcBef>
                        <a:spcAft>
                          <a:spcPts val="0"/>
                        </a:spcAft>
                      </a:pPr>
                      <a:r>
                        <a:rPr lang="en-US" sz="1800">
                          <a:solidFill>
                            <a:srgbClr val="002060"/>
                          </a:solidFill>
                          <a:effectLst/>
                        </a:rPr>
                        <a:t>1 điểm</a:t>
                      </a:r>
                      <a:endParaRPr lang="en-US" sz="1800">
                        <a:solidFill>
                          <a:srgbClr val="002060"/>
                        </a:solidFill>
                        <a:effectLst/>
                        <a:latin typeface="Times New Roman" panose="02020603050405020304" pitchFamily="18" charset="0"/>
                        <a:ea typeface="SimSun" panose="02010600030101010101" pitchFamily="2" charset="-122"/>
                      </a:endParaRPr>
                    </a:p>
                  </a:txBody>
                  <a:tcPr marL="42779" marR="4277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20000"/>
                        </a:lnSpc>
                        <a:spcBef>
                          <a:spcPts val="0"/>
                        </a:spcBef>
                        <a:spcAft>
                          <a:spcPts val="0"/>
                        </a:spcAft>
                      </a:pPr>
                      <a:r>
                        <a:rPr lang="en-US" sz="1800" dirty="0">
                          <a:solidFill>
                            <a:srgbClr val="002060"/>
                          </a:solidFill>
                          <a:effectLst/>
                        </a:rPr>
                        <a:t>0,5 </a:t>
                      </a:r>
                      <a:r>
                        <a:rPr lang="en-US" sz="1800" dirty="0" err="1">
                          <a:solidFill>
                            <a:srgbClr val="002060"/>
                          </a:solidFill>
                          <a:effectLst/>
                        </a:rPr>
                        <a:t>điểm</a:t>
                      </a:r>
                      <a:endParaRPr lang="en-US" sz="1800" dirty="0">
                        <a:solidFill>
                          <a:srgbClr val="002060"/>
                        </a:solidFill>
                        <a:effectLst/>
                        <a:latin typeface="Times New Roman" panose="02020603050405020304" pitchFamily="18" charset="0"/>
                        <a:ea typeface="SimSun" panose="02010600030101010101" pitchFamily="2" charset="-122"/>
                      </a:endParaRPr>
                    </a:p>
                  </a:txBody>
                  <a:tcPr marL="42779" marR="4277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379636217"/>
                  </a:ext>
                </a:extLst>
              </a:tr>
              <a:tr h="1086066">
                <a:tc rowSpan="2">
                  <a:txBody>
                    <a:bodyPr/>
                    <a:lstStyle/>
                    <a:p>
                      <a:pPr marL="0" marR="0" algn="just">
                        <a:lnSpc>
                          <a:spcPct val="120000"/>
                        </a:lnSpc>
                        <a:spcBef>
                          <a:spcPts val="0"/>
                        </a:spcBef>
                        <a:spcAft>
                          <a:spcPts val="0"/>
                        </a:spcAft>
                      </a:pPr>
                      <a:r>
                        <a:rPr lang="en-US" sz="1800" dirty="0" err="1">
                          <a:solidFill>
                            <a:srgbClr val="002060"/>
                          </a:solidFill>
                          <a:effectLst/>
                        </a:rPr>
                        <a:t>Giọng</a:t>
                      </a:r>
                      <a:r>
                        <a:rPr lang="en-US" sz="1800" dirty="0">
                          <a:solidFill>
                            <a:srgbClr val="002060"/>
                          </a:solidFill>
                          <a:effectLst/>
                        </a:rPr>
                        <a:t> </a:t>
                      </a:r>
                      <a:r>
                        <a:rPr lang="en-US" sz="1800" dirty="0" err="1">
                          <a:solidFill>
                            <a:srgbClr val="002060"/>
                          </a:solidFill>
                          <a:effectLst/>
                        </a:rPr>
                        <a:t>nói</a:t>
                      </a:r>
                      <a:r>
                        <a:rPr lang="en-US" sz="1800" dirty="0">
                          <a:solidFill>
                            <a:srgbClr val="002060"/>
                          </a:solidFill>
                          <a:effectLst/>
                        </a:rPr>
                        <a:t>, </a:t>
                      </a:r>
                      <a:r>
                        <a:rPr lang="en-US" sz="1800" dirty="0" err="1">
                          <a:solidFill>
                            <a:srgbClr val="002060"/>
                          </a:solidFill>
                          <a:effectLst/>
                        </a:rPr>
                        <a:t>biểu</a:t>
                      </a:r>
                      <a:r>
                        <a:rPr lang="en-US" sz="1800" dirty="0">
                          <a:solidFill>
                            <a:srgbClr val="002060"/>
                          </a:solidFill>
                          <a:effectLst/>
                        </a:rPr>
                        <a:t> </a:t>
                      </a:r>
                      <a:r>
                        <a:rPr lang="en-US" sz="1800" dirty="0" err="1">
                          <a:solidFill>
                            <a:srgbClr val="002060"/>
                          </a:solidFill>
                          <a:effectLst/>
                        </a:rPr>
                        <a:t>cảm</a:t>
                      </a:r>
                      <a:endParaRPr lang="en-US" sz="1800" dirty="0">
                        <a:solidFill>
                          <a:srgbClr val="002060"/>
                        </a:solidFill>
                        <a:effectLst/>
                        <a:latin typeface="Times New Roman" panose="02020603050405020304" pitchFamily="18" charset="0"/>
                        <a:ea typeface="SimSun" panose="02010600030101010101" pitchFamily="2" charset="-122"/>
                      </a:endParaRPr>
                    </a:p>
                  </a:txBody>
                  <a:tcPr marL="42779" marR="4277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20000"/>
                        </a:lnSpc>
                        <a:spcBef>
                          <a:spcPts val="0"/>
                        </a:spcBef>
                        <a:spcAft>
                          <a:spcPts val="0"/>
                        </a:spcAft>
                      </a:pPr>
                      <a:r>
                        <a:rPr lang="en-US" sz="1800" dirty="0">
                          <a:solidFill>
                            <a:srgbClr val="002060"/>
                          </a:solidFill>
                          <a:effectLst/>
                        </a:rPr>
                        <a:t>To </a:t>
                      </a:r>
                      <a:r>
                        <a:rPr lang="en-US" sz="1800" dirty="0" err="1">
                          <a:solidFill>
                            <a:srgbClr val="002060"/>
                          </a:solidFill>
                          <a:effectLst/>
                        </a:rPr>
                        <a:t>rõ</a:t>
                      </a:r>
                      <a:r>
                        <a:rPr lang="en-US" sz="1800" dirty="0">
                          <a:solidFill>
                            <a:srgbClr val="002060"/>
                          </a:solidFill>
                          <a:effectLst/>
                        </a:rPr>
                        <a:t>, </a:t>
                      </a:r>
                      <a:r>
                        <a:rPr lang="en-US" sz="1800" dirty="0" err="1">
                          <a:solidFill>
                            <a:srgbClr val="002060"/>
                          </a:solidFill>
                          <a:effectLst/>
                        </a:rPr>
                        <a:t>nhấn</a:t>
                      </a:r>
                      <a:r>
                        <a:rPr lang="en-US" sz="1800" dirty="0">
                          <a:solidFill>
                            <a:srgbClr val="002060"/>
                          </a:solidFill>
                          <a:effectLst/>
                        </a:rPr>
                        <a:t> </a:t>
                      </a:r>
                      <a:r>
                        <a:rPr lang="en-US" sz="1800" dirty="0" err="1">
                          <a:solidFill>
                            <a:srgbClr val="002060"/>
                          </a:solidFill>
                          <a:effectLst/>
                        </a:rPr>
                        <a:t>giọng</a:t>
                      </a:r>
                      <a:r>
                        <a:rPr lang="en-US" sz="1800" dirty="0">
                          <a:solidFill>
                            <a:srgbClr val="002060"/>
                          </a:solidFill>
                          <a:effectLst/>
                        </a:rPr>
                        <a:t> </a:t>
                      </a:r>
                      <a:r>
                        <a:rPr lang="en-US" sz="1800" dirty="0" err="1">
                          <a:solidFill>
                            <a:srgbClr val="002060"/>
                          </a:solidFill>
                          <a:effectLst/>
                        </a:rPr>
                        <a:t>đúng</a:t>
                      </a:r>
                      <a:r>
                        <a:rPr lang="en-US" sz="1800" dirty="0">
                          <a:solidFill>
                            <a:srgbClr val="002060"/>
                          </a:solidFill>
                          <a:effectLst/>
                        </a:rPr>
                        <a:t>, </a:t>
                      </a:r>
                      <a:r>
                        <a:rPr lang="en-US" sz="1800" dirty="0" err="1">
                          <a:solidFill>
                            <a:srgbClr val="002060"/>
                          </a:solidFill>
                          <a:effectLst/>
                        </a:rPr>
                        <a:t>thể</a:t>
                      </a:r>
                      <a:r>
                        <a:rPr lang="en-US" sz="1800" dirty="0">
                          <a:solidFill>
                            <a:srgbClr val="002060"/>
                          </a:solidFill>
                          <a:effectLst/>
                        </a:rPr>
                        <a:t> </a:t>
                      </a:r>
                      <a:r>
                        <a:rPr lang="en-US" sz="1800" dirty="0" err="1">
                          <a:solidFill>
                            <a:srgbClr val="002060"/>
                          </a:solidFill>
                          <a:effectLst/>
                        </a:rPr>
                        <a:t>hiện</a:t>
                      </a:r>
                      <a:r>
                        <a:rPr lang="en-US" sz="1800" dirty="0">
                          <a:solidFill>
                            <a:srgbClr val="002060"/>
                          </a:solidFill>
                          <a:effectLst/>
                        </a:rPr>
                        <a:t> </a:t>
                      </a:r>
                      <a:r>
                        <a:rPr lang="en-US" sz="1800" dirty="0" err="1">
                          <a:solidFill>
                            <a:srgbClr val="002060"/>
                          </a:solidFill>
                          <a:effectLst/>
                        </a:rPr>
                        <a:t>cảm</a:t>
                      </a:r>
                      <a:r>
                        <a:rPr lang="en-US" sz="1800" dirty="0">
                          <a:solidFill>
                            <a:srgbClr val="002060"/>
                          </a:solidFill>
                          <a:effectLst/>
                        </a:rPr>
                        <a:t> </a:t>
                      </a:r>
                      <a:r>
                        <a:rPr lang="en-US" sz="1800" dirty="0" err="1">
                          <a:solidFill>
                            <a:srgbClr val="002060"/>
                          </a:solidFill>
                          <a:effectLst/>
                        </a:rPr>
                        <a:t>xúc</a:t>
                      </a:r>
                      <a:r>
                        <a:rPr lang="en-US" sz="1800" dirty="0">
                          <a:solidFill>
                            <a:srgbClr val="002060"/>
                          </a:solidFill>
                          <a:effectLst/>
                        </a:rPr>
                        <a:t> qua </a:t>
                      </a:r>
                      <a:r>
                        <a:rPr lang="en-US" sz="1800" dirty="0" err="1">
                          <a:solidFill>
                            <a:srgbClr val="002060"/>
                          </a:solidFill>
                          <a:effectLst/>
                        </a:rPr>
                        <a:t>cử</a:t>
                      </a:r>
                      <a:r>
                        <a:rPr lang="en-US" sz="1800" dirty="0">
                          <a:solidFill>
                            <a:srgbClr val="002060"/>
                          </a:solidFill>
                          <a:effectLst/>
                        </a:rPr>
                        <a:t> </a:t>
                      </a:r>
                      <a:r>
                        <a:rPr lang="en-US" sz="1800" dirty="0" err="1">
                          <a:solidFill>
                            <a:srgbClr val="002060"/>
                          </a:solidFill>
                          <a:effectLst/>
                        </a:rPr>
                        <a:t>chỉ</a:t>
                      </a:r>
                      <a:r>
                        <a:rPr lang="en-US" sz="1800" dirty="0">
                          <a:solidFill>
                            <a:srgbClr val="002060"/>
                          </a:solidFill>
                          <a:effectLst/>
                        </a:rPr>
                        <a:t> </a:t>
                      </a:r>
                      <a:r>
                        <a:rPr lang="en-US" sz="1800" dirty="0" err="1">
                          <a:solidFill>
                            <a:srgbClr val="002060"/>
                          </a:solidFill>
                          <a:effectLst/>
                        </a:rPr>
                        <a:t>nét</a:t>
                      </a:r>
                      <a:r>
                        <a:rPr lang="en-US" sz="1800" dirty="0">
                          <a:solidFill>
                            <a:srgbClr val="002060"/>
                          </a:solidFill>
                          <a:effectLst/>
                        </a:rPr>
                        <a:t> </a:t>
                      </a:r>
                      <a:r>
                        <a:rPr lang="en-US" sz="1800" dirty="0" err="1">
                          <a:solidFill>
                            <a:srgbClr val="002060"/>
                          </a:solidFill>
                          <a:effectLst/>
                        </a:rPr>
                        <a:t>mặt</a:t>
                      </a:r>
                      <a:r>
                        <a:rPr lang="en-US" sz="1800" dirty="0">
                          <a:solidFill>
                            <a:srgbClr val="002060"/>
                          </a:solidFill>
                          <a:effectLst/>
                        </a:rPr>
                        <a:t>.</a:t>
                      </a:r>
                      <a:endParaRPr lang="en-US" sz="1800" dirty="0">
                        <a:solidFill>
                          <a:srgbClr val="002060"/>
                        </a:solidFill>
                        <a:effectLst/>
                        <a:latin typeface="Times New Roman" panose="02020603050405020304" pitchFamily="18" charset="0"/>
                        <a:ea typeface="SimSun" panose="02010600030101010101" pitchFamily="2" charset="-122"/>
                      </a:endParaRPr>
                    </a:p>
                  </a:txBody>
                  <a:tcPr marL="42779" marR="4277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20000"/>
                        </a:lnSpc>
                        <a:spcBef>
                          <a:spcPts val="0"/>
                        </a:spcBef>
                        <a:spcAft>
                          <a:spcPts val="0"/>
                        </a:spcAft>
                      </a:pPr>
                      <a:r>
                        <a:rPr lang="en-US" sz="1800" dirty="0" err="1">
                          <a:solidFill>
                            <a:srgbClr val="002060"/>
                          </a:solidFill>
                          <a:effectLst/>
                        </a:rPr>
                        <a:t>Không</a:t>
                      </a:r>
                      <a:r>
                        <a:rPr lang="en-US" sz="1800" dirty="0">
                          <a:solidFill>
                            <a:srgbClr val="002060"/>
                          </a:solidFill>
                          <a:effectLst/>
                        </a:rPr>
                        <a:t> </a:t>
                      </a:r>
                      <a:r>
                        <a:rPr lang="en-US" sz="1800" dirty="0" err="1">
                          <a:solidFill>
                            <a:srgbClr val="002060"/>
                          </a:solidFill>
                          <a:effectLst/>
                        </a:rPr>
                        <a:t>đạt</a:t>
                      </a:r>
                      <a:r>
                        <a:rPr lang="en-US" sz="1800" dirty="0">
                          <a:solidFill>
                            <a:srgbClr val="002060"/>
                          </a:solidFill>
                          <a:effectLst/>
                        </a:rPr>
                        <a:t> </a:t>
                      </a:r>
                      <a:r>
                        <a:rPr lang="en-US" sz="1800" dirty="0" err="1">
                          <a:solidFill>
                            <a:srgbClr val="002060"/>
                          </a:solidFill>
                          <a:effectLst/>
                        </a:rPr>
                        <a:t>đủ</a:t>
                      </a:r>
                      <a:r>
                        <a:rPr lang="en-US" sz="1800" dirty="0">
                          <a:solidFill>
                            <a:srgbClr val="002060"/>
                          </a:solidFill>
                          <a:effectLst/>
                        </a:rPr>
                        <a:t> </a:t>
                      </a:r>
                      <a:r>
                        <a:rPr lang="en-US" sz="1800" dirty="0" err="1">
                          <a:solidFill>
                            <a:srgbClr val="002060"/>
                          </a:solidFill>
                          <a:effectLst/>
                        </a:rPr>
                        <a:t>các</a:t>
                      </a:r>
                      <a:r>
                        <a:rPr lang="en-US" sz="1800" dirty="0">
                          <a:solidFill>
                            <a:srgbClr val="002060"/>
                          </a:solidFill>
                          <a:effectLst/>
                        </a:rPr>
                        <a:t> </a:t>
                      </a:r>
                      <a:r>
                        <a:rPr lang="en-US" sz="1800" dirty="0" err="1">
                          <a:solidFill>
                            <a:srgbClr val="002060"/>
                          </a:solidFill>
                          <a:effectLst/>
                        </a:rPr>
                        <a:t>tiêu</a:t>
                      </a:r>
                      <a:r>
                        <a:rPr lang="en-US" sz="1800" dirty="0">
                          <a:solidFill>
                            <a:srgbClr val="002060"/>
                          </a:solidFill>
                          <a:effectLst/>
                        </a:rPr>
                        <a:t> </a:t>
                      </a:r>
                      <a:r>
                        <a:rPr lang="en-US" sz="1800" dirty="0" err="1">
                          <a:solidFill>
                            <a:srgbClr val="002060"/>
                          </a:solidFill>
                          <a:effectLst/>
                        </a:rPr>
                        <a:t>chí</a:t>
                      </a:r>
                      <a:r>
                        <a:rPr lang="en-US" sz="1800" dirty="0">
                          <a:solidFill>
                            <a:srgbClr val="002060"/>
                          </a:solidFill>
                          <a:effectLst/>
                        </a:rPr>
                        <a:t> 1.</a:t>
                      </a:r>
                      <a:endParaRPr lang="en-US" sz="1800" dirty="0">
                        <a:solidFill>
                          <a:srgbClr val="002060"/>
                        </a:solidFill>
                        <a:effectLst/>
                        <a:latin typeface="Times New Roman" panose="02020603050405020304" pitchFamily="18" charset="0"/>
                        <a:ea typeface="SimSun" panose="02010600030101010101" pitchFamily="2" charset="-122"/>
                      </a:endParaRPr>
                    </a:p>
                  </a:txBody>
                  <a:tcPr marL="42779" marR="4277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20000"/>
                        </a:lnSpc>
                        <a:spcBef>
                          <a:spcPts val="0"/>
                        </a:spcBef>
                        <a:spcAft>
                          <a:spcPts val="0"/>
                        </a:spcAft>
                      </a:pPr>
                      <a:r>
                        <a:rPr lang="en-US" sz="1800" dirty="0" err="1">
                          <a:solidFill>
                            <a:srgbClr val="002060"/>
                          </a:solidFill>
                          <a:effectLst/>
                        </a:rPr>
                        <a:t>Không</a:t>
                      </a:r>
                      <a:r>
                        <a:rPr lang="en-US" sz="1800" dirty="0">
                          <a:solidFill>
                            <a:srgbClr val="002060"/>
                          </a:solidFill>
                          <a:effectLst/>
                        </a:rPr>
                        <a:t> </a:t>
                      </a:r>
                      <a:r>
                        <a:rPr lang="en-US" sz="1800" dirty="0" err="1">
                          <a:solidFill>
                            <a:srgbClr val="002060"/>
                          </a:solidFill>
                          <a:effectLst/>
                        </a:rPr>
                        <a:t>đạt</a:t>
                      </a:r>
                      <a:r>
                        <a:rPr lang="en-US" sz="1800" dirty="0">
                          <a:solidFill>
                            <a:srgbClr val="002060"/>
                          </a:solidFill>
                          <a:effectLst/>
                        </a:rPr>
                        <a:t> </a:t>
                      </a:r>
                      <a:r>
                        <a:rPr lang="en-US" sz="1800" dirty="0" err="1">
                          <a:solidFill>
                            <a:srgbClr val="002060"/>
                          </a:solidFill>
                          <a:effectLst/>
                        </a:rPr>
                        <a:t>tiêu</a:t>
                      </a:r>
                      <a:r>
                        <a:rPr lang="en-US" sz="1800" dirty="0">
                          <a:solidFill>
                            <a:srgbClr val="002060"/>
                          </a:solidFill>
                          <a:effectLst/>
                        </a:rPr>
                        <a:t> </a:t>
                      </a:r>
                      <a:r>
                        <a:rPr lang="en-US" sz="1800" dirty="0" err="1">
                          <a:solidFill>
                            <a:srgbClr val="002060"/>
                          </a:solidFill>
                          <a:effectLst/>
                        </a:rPr>
                        <a:t>chí</a:t>
                      </a:r>
                      <a:r>
                        <a:rPr lang="en-US" sz="1800" dirty="0">
                          <a:solidFill>
                            <a:srgbClr val="002060"/>
                          </a:solidFill>
                          <a:effectLst/>
                        </a:rPr>
                        <a:t> </a:t>
                      </a:r>
                      <a:r>
                        <a:rPr lang="en-US" sz="1800" dirty="0" err="1">
                          <a:solidFill>
                            <a:srgbClr val="002060"/>
                          </a:solidFill>
                          <a:effectLst/>
                        </a:rPr>
                        <a:t>nào</a:t>
                      </a:r>
                      <a:r>
                        <a:rPr lang="en-US" sz="1800" dirty="0">
                          <a:solidFill>
                            <a:srgbClr val="002060"/>
                          </a:solidFill>
                          <a:effectLst/>
                        </a:rPr>
                        <a:t>.</a:t>
                      </a:r>
                      <a:endParaRPr lang="en-US" sz="1800" dirty="0">
                        <a:solidFill>
                          <a:srgbClr val="002060"/>
                        </a:solidFill>
                        <a:effectLst/>
                        <a:latin typeface="Times New Roman" panose="02020603050405020304" pitchFamily="18" charset="0"/>
                        <a:ea typeface="SimSun" panose="02010600030101010101" pitchFamily="2" charset="-122"/>
                      </a:endParaRPr>
                    </a:p>
                  </a:txBody>
                  <a:tcPr marL="42779" marR="4277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952263312"/>
                  </a:ext>
                </a:extLst>
              </a:tr>
              <a:tr h="145807">
                <a:tc vMerge="1">
                  <a:txBody>
                    <a:bodyPr/>
                    <a:lstStyle/>
                    <a:p>
                      <a:endParaRPr lang="en-US"/>
                    </a:p>
                  </a:txBody>
                  <a:tcPr/>
                </a:tc>
                <a:tc>
                  <a:txBody>
                    <a:bodyPr/>
                    <a:lstStyle/>
                    <a:p>
                      <a:pPr marL="0" marR="0" algn="just">
                        <a:lnSpc>
                          <a:spcPct val="120000"/>
                        </a:lnSpc>
                        <a:spcBef>
                          <a:spcPts val="0"/>
                        </a:spcBef>
                        <a:spcAft>
                          <a:spcPts val="0"/>
                        </a:spcAft>
                      </a:pPr>
                      <a:r>
                        <a:rPr lang="en-US" sz="1800" dirty="0">
                          <a:solidFill>
                            <a:srgbClr val="002060"/>
                          </a:solidFill>
                          <a:effectLst/>
                        </a:rPr>
                        <a:t>3 đ</a:t>
                      </a:r>
                      <a:endParaRPr lang="en-US" sz="1800" dirty="0">
                        <a:solidFill>
                          <a:srgbClr val="002060"/>
                        </a:solidFill>
                        <a:effectLst/>
                        <a:latin typeface="Times New Roman" panose="02020603050405020304" pitchFamily="18" charset="0"/>
                        <a:ea typeface="SimSun" panose="02010600030101010101" pitchFamily="2" charset="-122"/>
                      </a:endParaRPr>
                    </a:p>
                  </a:txBody>
                  <a:tcPr marL="42779" marR="4277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20000"/>
                        </a:lnSpc>
                        <a:spcBef>
                          <a:spcPts val="0"/>
                        </a:spcBef>
                        <a:spcAft>
                          <a:spcPts val="0"/>
                        </a:spcAft>
                      </a:pPr>
                      <a:r>
                        <a:rPr lang="en-US" sz="1800" dirty="0">
                          <a:solidFill>
                            <a:srgbClr val="002060"/>
                          </a:solidFill>
                          <a:effectLst/>
                        </a:rPr>
                        <a:t>2 đ</a:t>
                      </a:r>
                      <a:endParaRPr lang="en-US" sz="1800" dirty="0">
                        <a:solidFill>
                          <a:srgbClr val="002060"/>
                        </a:solidFill>
                        <a:effectLst/>
                        <a:latin typeface="Times New Roman" panose="02020603050405020304" pitchFamily="18" charset="0"/>
                        <a:ea typeface="SimSun" panose="02010600030101010101" pitchFamily="2" charset="-122"/>
                      </a:endParaRPr>
                    </a:p>
                  </a:txBody>
                  <a:tcPr marL="42779" marR="4277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20000"/>
                        </a:lnSpc>
                        <a:spcBef>
                          <a:spcPts val="0"/>
                        </a:spcBef>
                        <a:spcAft>
                          <a:spcPts val="0"/>
                        </a:spcAft>
                      </a:pPr>
                      <a:r>
                        <a:rPr lang="en-US" sz="1800" dirty="0">
                          <a:solidFill>
                            <a:srgbClr val="002060"/>
                          </a:solidFill>
                          <a:effectLst/>
                        </a:rPr>
                        <a:t>1 đ</a:t>
                      </a:r>
                      <a:endParaRPr lang="en-US" sz="1800" dirty="0">
                        <a:solidFill>
                          <a:srgbClr val="002060"/>
                        </a:solidFill>
                        <a:effectLst/>
                        <a:latin typeface="Times New Roman" panose="02020603050405020304" pitchFamily="18" charset="0"/>
                        <a:ea typeface="SimSun" panose="02010600030101010101" pitchFamily="2" charset="-122"/>
                      </a:endParaRPr>
                    </a:p>
                  </a:txBody>
                  <a:tcPr marL="42779" marR="4277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290551777"/>
                  </a:ext>
                </a:extLst>
              </a:tr>
              <a:tr h="784647">
                <a:tc rowSpan="2">
                  <a:txBody>
                    <a:bodyPr/>
                    <a:lstStyle/>
                    <a:p>
                      <a:pPr marL="0" marR="0" algn="just">
                        <a:lnSpc>
                          <a:spcPct val="120000"/>
                        </a:lnSpc>
                        <a:spcBef>
                          <a:spcPts val="0"/>
                        </a:spcBef>
                        <a:spcAft>
                          <a:spcPts val="0"/>
                        </a:spcAft>
                      </a:pPr>
                      <a:r>
                        <a:rPr lang="en-US" sz="1800">
                          <a:solidFill>
                            <a:srgbClr val="002060"/>
                          </a:solidFill>
                          <a:effectLst/>
                        </a:rPr>
                        <a:t>Nội dung</a:t>
                      </a:r>
                      <a:endParaRPr lang="en-US" sz="1800">
                        <a:solidFill>
                          <a:srgbClr val="002060"/>
                        </a:solidFill>
                        <a:effectLst/>
                        <a:latin typeface="Times New Roman" panose="02020603050405020304" pitchFamily="18" charset="0"/>
                        <a:ea typeface="SimSun" panose="02010600030101010101" pitchFamily="2" charset="-122"/>
                      </a:endParaRPr>
                    </a:p>
                  </a:txBody>
                  <a:tcPr marL="42779" marR="4277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20000"/>
                        </a:lnSpc>
                        <a:spcBef>
                          <a:spcPts val="0"/>
                        </a:spcBef>
                        <a:spcAft>
                          <a:spcPts val="0"/>
                        </a:spcAft>
                      </a:pPr>
                      <a:r>
                        <a:rPr lang="en-US" sz="1800" dirty="0" err="1">
                          <a:solidFill>
                            <a:srgbClr val="002060"/>
                          </a:solidFill>
                          <a:effectLst/>
                        </a:rPr>
                        <a:t>Đầy</a:t>
                      </a:r>
                      <a:r>
                        <a:rPr lang="en-US" sz="1800" dirty="0">
                          <a:solidFill>
                            <a:srgbClr val="002060"/>
                          </a:solidFill>
                          <a:effectLst/>
                        </a:rPr>
                        <a:t> </a:t>
                      </a:r>
                      <a:r>
                        <a:rPr lang="en-US" sz="1800" dirty="0" err="1">
                          <a:solidFill>
                            <a:srgbClr val="002060"/>
                          </a:solidFill>
                          <a:effectLst/>
                        </a:rPr>
                        <a:t>đủ</a:t>
                      </a:r>
                      <a:r>
                        <a:rPr lang="en-US" sz="1800" dirty="0">
                          <a:solidFill>
                            <a:srgbClr val="002060"/>
                          </a:solidFill>
                          <a:effectLst/>
                        </a:rPr>
                        <a:t>, </a:t>
                      </a:r>
                      <a:r>
                        <a:rPr lang="en-US" sz="1800" dirty="0" err="1">
                          <a:solidFill>
                            <a:srgbClr val="002060"/>
                          </a:solidFill>
                          <a:effectLst/>
                        </a:rPr>
                        <a:t>sắp</a:t>
                      </a:r>
                      <a:r>
                        <a:rPr lang="en-US" sz="1800" dirty="0">
                          <a:solidFill>
                            <a:srgbClr val="002060"/>
                          </a:solidFill>
                          <a:effectLst/>
                        </a:rPr>
                        <a:t> </a:t>
                      </a:r>
                      <a:r>
                        <a:rPr lang="en-US" sz="1800" dirty="0" err="1">
                          <a:solidFill>
                            <a:srgbClr val="002060"/>
                          </a:solidFill>
                          <a:effectLst/>
                        </a:rPr>
                        <a:t>xếp</a:t>
                      </a:r>
                      <a:r>
                        <a:rPr lang="en-US" sz="1800" dirty="0">
                          <a:solidFill>
                            <a:srgbClr val="002060"/>
                          </a:solidFill>
                          <a:effectLst/>
                        </a:rPr>
                        <a:t> </a:t>
                      </a:r>
                      <a:r>
                        <a:rPr lang="en-US" sz="1800" dirty="0" err="1">
                          <a:solidFill>
                            <a:srgbClr val="002060"/>
                          </a:solidFill>
                          <a:effectLst/>
                        </a:rPr>
                        <a:t>theo</a:t>
                      </a:r>
                      <a:r>
                        <a:rPr lang="en-US" sz="1800" dirty="0">
                          <a:solidFill>
                            <a:srgbClr val="002060"/>
                          </a:solidFill>
                          <a:effectLst/>
                        </a:rPr>
                        <a:t> logic.</a:t>
                      </a:r>
                      <a:endParaRPr lang="en-US" sz="1800" dirty="0">
                        <a:solidFill>
                          <a:srgbClr val="002060"/>
                        </a:solidFill>
                        <a:effectLst/>
                        <a:latin typeface="Times New Roman" panose="02020603050405020304" pitchFamily="18" charset="0"/>
                        <a:ea typeface="SimSun" panose="02010600030101010101" pitchFamily="2" charset="-122"/>
                      </a:endParaRPr>
                    </a:p>
                  </a:txBody>
                  <a:tcPr marL="42779" marR="4277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20000"/>
                        </a:lnSpc>
                        <a:spcBef>
                          <a:spcPts val="0"/>
                        </a:spcBef>
                        <a:spcAft>
                          <a:spcPts val="0"/>
                        </a:spcAft>
                      </a:pPr>
                      <a:r>
                        <a:rPr lang="en-US" sz="1800" dirty="0" err="1">
                          <a:solidFill>
                            <a:srgbClr val="002060"/>
                          </a:solidFill>
                          <a:effectLst/>
                        </a:rPr>
                        <a:t>Còn</a:t>
                      </a:r>
                      <a:r>
                        <a:rPr lang="en-US" sz="1800" dirty="0">
                          <a:solidFill>
                            <a:srgbClr val="002060"/>
                          </a:solidFill>
                          <a:effectLst/>
                        </a:rPr>
                        <a:t> </a:t>
                      </a:r>
                      <a:r>
                        <a:rPr lang="en-US" sz="1800" dirty="0" err="1">
                          <a:solidFill>
                            <a:srgbClr val="002060"/>
                          </a:solidFill>
                          <a:effectLst/>
                        </a:rPr>
                        <a:t>thiếu</a:t>
                      </a:r>
                      <a:r>
                        <a:rPr lang="en-US" sz="1800" dirty="0">
                          <a:solidFill>
                            <a:srgbClr val="002060"/>
                          </a:solidFill>
                          <a:effectLst/>
                        </a:rPr>
                        <a:t> 1 </a:t>
                      </a:r>
                      <a:r>
                        <a:rPr lang="en-US" sz="1800" dirty="0" err="1">
                          <a:solidFill>
                            <a:srgbClr val="002060"/>
                          </a:solidFill>
                          <a:effectLst/>
                        </a:rPr>
                        <a:t>số</a:t>
                      </a:r>
                      <a:r>
                        <a:rPr lang="en-US" sz="1800" dirty="0">
                          <a:solidFill>
                            <a:srgbClr val="002060"/>
                          </a:solidFill>
                          <a:effectLst/>
                        </a:rPr>
                        <a:t> </a:t>
                      </a:r>
                      <a:r>
                        <a:rPr lang="en-US" sz="1800" dirty="0" err="1">
                          <a:solidFill>
                            <a:srgbClr val="002060"/>
                          </a:solidFill>
                          <a:effectLst/>
                        </a:rPr>
                        <a:t>nội</a:t>
                      </a:r>
                      <a:r>
                        <a:rPr lang="en-US" sz="1800" dirty="0">
                          <a:solidFill>
                            <a:srgbClr val="002060"/>
                          </a:solidFill>
                          <a:effectLst/>
                        </a:rPr>
                        <a:t> dung, </a:t>
                      </a:r>
                      <a:r>
                        <a:rPr lang="en-US" sz="1800" dirty="0" err="1">
                          <a:solidFill>
                            <a:srgbClr val="002060"/>
                          </a:solidFill>
                          <a:effectLst/>
                        </a:rPr>
                        <a:t>sắp</a:t>
                      </a:r>
                      <a:r>
                        <a:rPr lang="en-US" sz="1800" dirty="0">
                          <a:solidFill>
                            <a:srgbClr val="002060"/>
                          </a:solidFill>
                          <a:effectLst/>
                        </a:rPr>
                        <a:t> </a:t>
                      </a:r>
                      <a:r>
                        <a:rPr lang="en-US" sz="1800" dirty="0" err="1">
                          <a:solidFill>
                            <a:srgbClr val="002060"/>
                          </a:solidFill>
                          <a:effectLst/>
                        </a:rPr>
                        <a:t>xếp</a:t>
                      </a:r>
                      <a:r>
                        <a:rPr lang="en-US" sz="1800" dirty="0">
                          <a:solidFill>
                            <a:srgbClr val="002060"/>
                          </a:solidFill>
                          <a:effectLst/>
                        </a:rPr>
                        <a:t> logic.</a:t>
                      </a:r>
                      <a:endParaRPr lang="en-US" sz="1800" dirty="0">
                        <a:solidFill>
                          <a:srgbClr val="002060"/>
                        </a:solidFill>
                        <a:effectLst/>
                        <a:latin typeface="Times New Roman" panose="02020603050405020304" pitchFamily="18" charset="0"/>
                        <a:ea typeface="SimSun" panose="02010600030101010101" pitchFamily="2" charset="-122"/>
                      </a:endParaRPr>
                    </a:p>
                  </a:txBody>
                  <a:tcPr marL="42779" marR="4277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20000"/>
                        </a:lnSpc>
                        <a:spcBef>
                          <a:spcPts val="0"/>
                        </a:spcBef>
                        <a:spcAft>
                          <a:spcPts val="0"/>
                        </a:spcAft>
                      </a:pPr>
                      <a:r>
                        <a:rPr lang="en-US" sz="1800" dirty="0" err="1">
                          <a:solidFill>
                            <a:srgbClr val="002060"/>
                          </a:solidFill>
                          <a:effectLst/>
                        </a:rPr>
                        <a:t>Thiếu</a:t>
                      </a:r>
                      <a:r>
                        <a:rPr lang="en-US" sz="1800" dirty="0">
                          <a:solidFill>
                            <a:srgbClr val="002060"/>
                          </a:solidFill>
                          <a:effectLst/>
                        </a:rPr>
                        <a:t> </a:t>
                      </a:r>
                      <a:r>
                        <a:rPr lang="en-US" sz="1800" dirty="0" err="1">
                          <a:solidFill>
                            <a:srgbClr val="002060"/>
                          </a:solidFill>
                          <a:effectLst/>
                        </a:rPr>
                        <a:t>nội</a:t>
                      </a:r>
                      <a:r>
                        <a:rPr lang="en-US" sz="1800" dirty="0">
                          <a:solidFill>
                            <a:srgbClr val="002060"/>
                          </a:solidFill>
                          <a:effectLst/>
                        </a:rPr>
                        <a:t> dung, </a:t>
                      </a:r>
                      <a:r>
                        <a:rPr lang="en-US" sz="1800" dirty="0" err="1">
                          <a:solidFill>
                            <a:srgbClr val="002060"/>
                          </a:solidFill>
                          <a:effectLst/>
                        </a:rPr>
                        <a:t>sắp</a:t>
                      </a:r>
                      <a:r>
                        <a:rPr lang="en-US" sz="1800" dirty="0">
                          <a:solidFill>
                            <a:srgbClr val="002060"/>
                          </a:solidFill>
                          <a:effectLst/>
                        </a:rPr>
                        <a:t> </a:t>
                      </a:r>
                      <a:r>
                        <a:rPr lang="en-US" sz="1800" dirty="0" err="1">
                          <a:solidFill>
                            <a:srgbClr val="002060"/>
                          </a:solidFill>
                          <a:effectLst/>
                        </a:rPr>
                        <a:t>xếp</a:t>
                      </a:r>
                      <a:r>
                        <a:rPr lang="en-US" sz="1800" dirty="0">
                          <a:solidFill>
                            <a:srgbClr val="002060"/>
                          </a:solidFill>
                          <a:effectLst/>
                        </a:rPr>
                        <a:t> </a:t>
                      </a:r>
                      <a:r>
                        <a:rPr lang="en-US" sz="1800" dirty="0" err="1">
                          <a:solidFill>
                            <a:srgbClr val="002060"/>
                          </a:solidFill>
                          <a:effectLst/>
                        </a:rPr>
                        <a:t>lộn</a:t>
                      </a:r>
                      <a:r>
                        <a:rPr lang="en-US" sz="1800" dirty="0">
                          <a:solidFill>
                            <a:srgbClr val="002060"/>
                          </a:solidFill>
                          <a:effectLst/>
                        </a:rPr>
                        <a:t> </a:t>
                      </a:r>
                      <a:r>
                        <a:rPr lang="en-US" sz="1800" dirty="0" err="1">
                          <a:solidFill>
                            <a:srgbClr val="002060"/>
                          </a:solidFill>
                          <a:effectLst/>
                        </a:rPr>
                        <a:t>xộn</a:t>
                      </a:r>
                      <a:r>
                        <a:rPr lang="en-US" sz="1800" dirty="0">
                          <a:solidFill>
                            <a:srgbClr val="002060"/>
                          </a:solidFill>
                          <a:effectLst/>
                        </a:rPr>
                        <a:t>.</a:t>
                      </a:r>
                      <a:endParaRPr lang="en-US" sz="1800" dirty="0">
                        <a:solidFill>
                          <a:srgbClr val="002060"/>
                        </a:solidFill>
                        <a:effectLst/>
                        <a:latin typeface="Times New Roman" panose="02020603050405020304" pitchFamily="18" charset="0"/>
                        <a:ea typeface="SimSun" panose="02010600030101010101" pitchFamily="2" charset="-122"/>
                      </a:endParaRPr>
                    </a:p>
                  </a:txBody>
                  <a:tcPr marL="42779" marR="4277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3726624624"/>
                  </a:ext>
                </a:extLst>
              </a:tr>
              <a:tr h="145807">
                <a:tc vMerge="1">
                  <a:txBody>
                    <a:bodyPr/>
                    <a:lstStyle/>
                    <a:p>
                      <a:endParaRPr lang="en-US"/>
                    </a:p>
                  </a:txBody>
                  <a:tcPr/>
                </a:tc>
                <a:tc>
                  <a:txBody>
                    <a:bodyPr/>
                    <a:lstStyle/>
                    <a:p>
                      <a:pPr marL="0" marR="0" algn="just">
                        <a:lnSpc>
                          <a:spcPct val="120000"/>
                        </a:lnSpc>
                        <a:spcBef>
                          <a:spcPts val="0"/>
                        </a:spcBef>
                        <a:spcAft>
                          <a:spcPts val="0"/>
                        </a:spcAft>
                      </a:pPr>
                      <a:r>
                        <a:rPr lang="en-US" sz="1800" dirty="0">
                          <a:solidFill>
                            <a:srgbClr val="002060"/>
                          </a:solidFill>
                          <a:effectLst/>
                        </a:rPr>
                        <a:t>3 đ</a:t>
                      </a:r>
                      <a:endParaRPr lang="en-US" sz="1800" dirty="0">
                        <a:solidFill>
                          <a:srgbClr val="002060"/>
                        </a:solidFill>
                        <a:effectLst/>
                        <a:latin typeface="Times New Roman" panose="02020603050405020304" pitchFamily="18" charset="0"/>
                        <a:ea typeface="SimSun" panose="02010600030101010101" pitchFamily="2" charset="-122"/>
                      </a:endParaRPr>
                    </a:p>
                  </a:txBody>
                  <a:tcPr marL="42779" marR="4277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20000"/>
                        </a:lnSpc>
                        <a:spcBef>
                          <a:spcPts val="0"/>
                        </a:spcBef>
                        <a:spcAft>
                          <a:spcPts val="0"/>
                        </a:spcAft>
                      </a:pPr>
                      <a:r>
                        <a:rPr lang="en-US" sz="1800" dirty="0">
                          <a:solidFill>
                            <a:srgbClr val="002060"/>
                          </a:solidFill>
                          <a:effectLst/>
                        </a:rPr>
                        <a:t>2 đ</a:t>
                      </a:r>
                      <a:endParaRPr lang="en-US" sz="1800" dirty="0">
                        <a:solidFill>
                          <a:srgbClr val="002060"/>
                        </a:solidFill>
                        <a:effectLst/>
                        <a:latin typeface="Times New Roman" panose="02020603050405020304" pitchFamily="18" charset="0"/>
                        <a:ea typeface="SimSun" panose="02010600030101010101" pitchFamily="2" charset="-122"/>
                      </a:endParaRPr>
                    </a:p>
                  </a:txBody>
                  <a:tcPr marL="42779" marR="4277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20000"/>
                        </a:lnSpc>
                        <a:spcBef>
                          <a:spcPts val="0"/>
                        </a:spcBef>
                        <a:spcAft>
                          <a:spcPts val="0"/>
                        </a:spcAft>
                      </a:pPr>
                      <a:r>
                        <a:rPr lang="en-US" sz="1800" dirty="0">
                          <a:solidFill>
                            <a:srgbClr val="002060"/>
                          </a:solidFill>
                          <a:effectLst/>
                        </a:rPr>
                        <a:t>1 đ</a:t>
                      </a:r>
                      <a:endParaRPr lang="en-US" sz="1800" dirty="0">
                        <a:solidFill>
                          <a:srgbClr val="002060"/>
                        </a:solidFill>
                        <a:effectLst/>
                        <a:latin typeface="Times New Roman" panose="02020603050405020304" pitchFamily="18" charset="0"/>
                        <a:ea typeface="SimSun" panose="02010600030101010101" pitchFamily="2" charset="-122"/>
                      </a:endParaRPr>
                    </a:p>
                  </a:txBody>
                  <a:tcPr marL="42779" marR="4277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508394484"/>
                  </a:ext>
                </a:extLst>
              </a:tr>
            </a:tbl>
          </a:graphicData>
        </a:graphic>
      </p:graphicFrame>
    </p:spTree>
    <p:extLst>
      <p:ext uri="{BB962C8B-B14F-4D97-AF65-F5344CB8AC3E}">
        <p14:creationId xmlns:p14="http://schemas.microsoft.com/office/powerpoint/2010/main" val="2158875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12" name="Rounded Rectangle 11"/>
          <p:cNvSpPr/>
          <p:nvPr/>
        </p:nvSpPr>
        <p:spPr>
          <a:xfrm>
            <a:off x="71247" y="121920"/>
            <a:ext cx="7013758" cy="5212365"/>
          </a:xfrm>
          <a:prstGeom prst="roundRect">
            <a:avLst/>
          </a:prstGeom>
          <a:solidFill>
            <a:schemeClr val="bg1">
              <a:alpha val="49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just" defTabSz="914400" rtl="0" eaLnBrk="1" fontAlgn="auto" latinLnBrk="0" hangingPunct="1">
              <a:lnSpc>
                <a:spcPct val="120000"/>
              </a:lnSpc>
              <a:spcBef>
                <a:spcPts val="0"/>
              </a:spcBef>
              <a:spcAft>
                <a:spcPts val="0"/>
              </a:spcAft>
              <a:buClr>
                <a:srgbClr val="000000"/>
              </a:buClr>
              <a:buSzTx/>
              <a:buFont typeface="Arial"/>
              <a:buNone/>
              <a:tabLst/>
              <a:defRPr/>
            </a:pPr>
            <a:endParaRPr kumimoji="0" lang="en-US" sz="2600" b="0"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443" name="Google Shape;443;p44"/>
          <p:cNvSpPr/>
          <p:nvPr/>
        </p:nvSpPr>
        <p:spPr>
          <a:xfrm>
            <a:off x="4108141" y="1331870"/>
            <a:ext cx="747900" cy="30300"/>
          </a:xfrm>
          <a:prstGeom prst="roundRect">
            <a:avLst>
              <a:gd name="adj" fmla="val 50000"/>
            </a:avLst>
          </a:pr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nvGrpSpPr>
          <p:cNvPr id="444" name="Google Shape;444;p44"/>
          <p:cNvGrpSpPr/>
          <p:nvPr/>
        </p:nvGrpSpPr>
        <p:grpSpPr>
          <a:xfrm rot="505744">
            <a:off x="6408578" y="1847858"/>
            <a:ext cx="3250787" cy="3265807"/>
            <a:chOff x="2765500" y="2418675"/>
            <a:chExt cx="1990725" cy="2112375"/>
          </a:xfrm>
        </p:grpSpPr>
        <p:sp>
          <p:nvSpPr>
            <p:cNvPr id="445" name="Google Shape;445;p44"/>
            <p:cNvSpPr/>
            <p:nvPr/>
          </p:nvSpPr>
          <p:spPr>
            <a:xfrm>
              <a:off x="2765500" y="2419075"/>
              <a:ext cx="1122050" cy="1088775"/>
            </a:xfrm>
            <a:custGeom>
              <a:avLst/>
              <a:gdLst/>
              <a:ahLst/>
              <a:cxnLst/>
              <a:rect l="l" t="t" r="r" b="b"/>
              <a:pathLst>
                <a:path w="44882" h="43551" extrusionOk="0">
                  <a:moveTo>
                    <a:pt x="36262" y="0"/>
                  </a:moveTo>
                  <a:cubicBezTo>
                    <a:pt x="36262" y="0"/>
                    <a:pt x="12975" y="7466"/>
                    <a:pt x="16175" y="10843"/>
                  </a:cubicBezTo>
                  <a:cubicBezTo>
                    <a:pt x="19374" y="14220"/>
                    <a:pt x="0" y="18131"/>
                    <a:pt x="3556" y="20975"/>
                  </a:cubicBezTo>
                  <a:cubicBezTo>
                    <a:pt x="7110" y="23819"/>
                    <a:pt x="1423" y="27197"/>
                    <a:pt x="1423" y="27197"/>
                  </a:cubicBezTo>
                  <a:lnTo>
                    <a:pt x="7465" y="43551"/>
                  </a:lnTo>
                  <a:cubicBezTo>
                    <a:pt x="7465" y="43551"/>
                    <a:pt x="15819" y="41416"/>
                    <a:pt x="12264" y="38573"/>
                  </a:cubicBezTo>
                  <a:cubicBezTo>
                    <a:pt x="8710" y="35730"/>
                    <a:pt x="29240" y="33417"/>
                    <a:pt x="26040" y="30040"/>
                  </a:cubicBezTo>
                  <a:cubicBezTo>
                    <a:pt x="22841" y="26663"/>
                    <a:pt x="44882" y="20263"/>
                    <a:pt x="44882" y="20263"/>
                  </a:cubicBezTo>
                  <a:lnTo>
                    <a:pt x="36262" y="0"/>
                  </a:lnTo>
                  <a:close/>
                </a:path>
              </a:pathLst>
            </a:custGeom>
            <a:solidFill>
              <a:srgbClr val="C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46" name="Google Shape;446;p44"/>
            <p:cNvSpPr/>
            <p:nvPr/>
          </p:nvSpPr>
          <p:spPr>
            <a:xfrm>
              <a:off x="3022425" y="3215075"/>
              <a:ext cx="1733800" cy="1315975"/>
            </a:xfrm>
            <a:custGeom>
              <a:avLst/>
              <a:gdLst/>
              <a:ahLst/>
              <a:cxnLst/>
              <a:rect l="l" t="t" r="r" b="b"/>
              <a:pathLst>
                <a:path w="69352" h="52639" extrusionOk="0">
                  <a:moveTo>
                    <a:pt x="42839" y="9060"/>
                  </a:moveTo>
                  <a:cubicBezTo>
                    <a:pt x="43002" y="9481"/>
                    <a:pt x="43226" y="9755"/>
                    <a:pt x="43226" y="9755"/>
                  </a:cubicBezTo>
                  <a:lnTo>
                    <a:pt x="43226" y="10525"/>
                  </a:lnTo>
                  <a:cubicBezTo>
                    <a:pt x="43205" y="10522"/>
                    <a:pt x="43184" y="10521"/>
                    <a:pt x="43161" y="10521"/>
                  </a:cubicBezTo>
                  <a:cubicBezTo>
                    <a:pt x="42130" y="10521"/>
                    <a:pt x="38989" y="13140"/>
                    <a:pt x="37018" y="14879"/>
                  </a:cubicBezTo>
                  <a:lnTo>
                    <a:pt x="41302" y="10344"/>
                  </a:lnTo>
                  <a:cubicBezTo>
                    <a:pt x="41323" y="10320"/>
                    <a:pt x="41346" y="10298"/>
                    <a:pt x="41372" y="10277"/>
                  </a:cubicBezTo>
                  <a:cubicBezTo>
                    <a:pt x="41591" y="10095"/>
                    <a:pt x="42730" y="9153"/>
                    <a:pt x="42783" y="9085"/>
                  </a:cubicBezTo>
                  <a:cubicBezTo>
                    <a:pt x="42800" y="9073"/>
                    <a:pt x="42819" y="9065"/>
                    <a:pt x="42839" y="9060"/>
                  </a:cubicBezTo>
                  <a:close/>
                  <a:moveTo>
                    <a:pt x="29077" y="15137"/>
                  </a:moveTo>
                  <a:lnTo>
                    <a:pt x="29985" y="16335"/>
                  </a:lnTo>
                  <a:lnTo>
                    <a:pt x="29147" y="16688"/>
                  </a:lnTo>
                  <a:cubicBezTo>
                    <a:pt x="28977" y="16760"/>
                    <a:pt x="28822" y="16859"/>
                    <a:pt x="28686" y="16984"/>
                  </a:cubicBezTo>
                  <a:lnTo>
                    <a:pt x="26575" y="18918"/>
                  </a:lnTo>
                  <a:lnTo>
                    <a:pt x="28857" y="15412"/>
                  </a:lnTo>
                  <a:lnTo>
                    <a:pt x="29077" y="15137"/>
                  </a:lnTo>
                  <a:close/>
                  <a:moveTo>
                    <a:pt x="53980" y="18731"/>
                  </a:moveTo>
                  <a:lnTo>
                    <a:pt x="55579" y="19220"/>
                  </a:lnTo>
                  <a:cubicBezTo>
                    <a:pt x="55579" y="19220"/>
                    <a:pt x="54783" y="19518"/>
                    <a:pt x="53791" y="19887"/>
                  </a:cubicBezTo>
                  <a:cubicBezTo>
                    <a:pt x="53894" y="19317"/>
                    <a:pt x="53980" y="18731"/>
                    <a:pt x="53980" y="18731"/>
                  </a:cubicBezTo>
                  <a:close/>
                  <a:moveTo>
                    <a:pt x="25794" y="20116"/>
                  </a:moveTo>
                  <a:lnTo>
                    <a:pt x="24915" y="21961"/>
                  </a:lnTo>
                  <a:cubicBezTo>
                    <a:pt x="24676" y="22461"/>
                    <a:pt x="24293" y="22878"/>
                    <a:pt x="23814" y="23158"/>
                  </a:cubicBezTo>
                  <a:lnTo>
                    <a:pt x="25794" y="20116"/>
                  </a:lnTo>
                  <a:close/>
                  <a:moveTo>
                    <a:pt x="47272" y="16600"/>
                  </a:moveTo>
                  <a:cubicBezTo>
                    <a:pt x="48152" y="16600"/>
                    <a:pt x="50692" y="17694"/>
                    <a:pt x="50692" y="17694"/>
                  </a:cubicBezTo>
                  <a:lnTo>
                    <a:pt x="49033" y="18228"/>
                  </a:lnTo>
                  <a:cubicBezTo>
                    <a:pt x="48837" y="18081"/>
                    <a:pt x="48628" y="18022"/>
                    <a:pt x="48419" y="18022"/>
                  </a:cubicBezTo>
                  <a:cubicBezTo>
                    <a:pt x="47623" y="18022"/>
                    <a:pt x="46841" y="18879"/>
                    <a:pt x="46841" y="18879"/>
                  </a:cubicBezTo>
                  <a:lnTo>
                    <a:pt x="47018" y="21012"/>
                  </a:lnTo>
                  <a:cubicBezTo>
                    <a:pt x="47018" y="21012"/>
                    <a:pt x="47729" y="21249"/>
                    <a:pt x="48150" y="21249"/>
                  </a:cubicBezTo>
                  <a:cubicBezTo>
                    <a:pt x="48361" y="21249"/>
                    <a:pt x="48499" y="21190"/>
                    <a:pt x="48440" y="21012"/>
                  </a:cubicBezTo>
                  <a:cubicBezTo>
                    <a:pt x="48295" y="20576"/>
                    <a:pt x="49061" y="20536"/>
                    <a:pt x="49345" y="20536"/>
                  </a:cubicBezTo>
                  <a:cubicBezTo>
                    <a:pt x="49408" y="20536"/>
                    <a:pt x="49448" y="20538"/>
                    <a:pt x="49448" y="20538"/>
                  </a:cubicBezTo>
                  <a:cubicBezTo>
                    <a:pt x="49448" y="20538"/>
                    <a:pt x="50156" y="20255"/>
                    <a:pt x="51047" y="19798"/>
                  </a:cubicBezTo>
                  <a:lnTo>
                    <a:pt x="51047" y="20833"/>
                  </a:lnTo>
                  <a:cubicBezTo>
                    <a:pt x="50692" y="21075"/>
                    <a:pt x="49969" y="21251"/>
                    <a:pt x="49891" y="21263"/>
                  </a:cubicBezTo>
                  <a:cubicBezTo>
                    <a:pt x="49625" y="21308"/>
                    <a:pt x="46158" y="25174"/>
                    <a:pt x="46158" y="25174"/>
                  </a:cubicBezTo>
                  <a:lnTo>
                    <a:pt x="44487" y="26690"/>
                  </a:lnTo>
                  <a:cubicBezTo>
                    <a:pt x="42625" y="24372"/>
                    <a:pt x="40264" y="22141"/>
                    <a:pt x="40264" y="22141"/>
                  </a:cubicBezTo>
                  <a:cubicBezTo>
                    <a:pt x="40264" y="22141"/>
                    <a:pt x="41745" y="20955"/>
                    <a:pt x="42990" y="20836"/>
                  </a:cubicBezTo>
                  <a:cubicBezTo>
                    <a:pt x="44234" y="20717"/>
                    <a:pt x="46485" y="16865"/>
                    <a:pt x="47077" y="16629"/>
                  </a:cubicBezTo>
                  <a:cubicBezTo>
                    <a:pt x="47126" y="16609"/>
                    <a:pt x="47193" y="16600"/>
                    <a:pt x="47272" y="16600"/>
                  </a:cubicBezTo>
                  <a:close/>
                  <a:moveTo>
                    <a:pt x="54425" y="27663"/>
                  </a:moveTo>
                  <a:lnTo>
                    <a:pt x="59802" y="29307"/>
                  </a:lnTo>
                  <a:lnTo>
                    <a:pt x="59623" y="31218"/>
                  </a:lnTo>
                  <a:lnTo>
                    <a:pt x="54425" y="27663"/>
                  </a:lnTo>
                  <a:close/>
                  <a:moveTo>
                    <a:pt x="32330" y="20010"/>
                  </a:moveTo>
                  <a:cubicBezTo>
                    <a:pt x="32335" y="20044"/>
                    <a:pt x="32338" y="20064"/>
                    <a:pt x="32338" y="20064"/>
                  </a:cubicBezTo>
                  <a:cubicBezTo>
                    <a:pt x="31742" y="22333"/>
                    <a:pt x="31976" y="23994"/>
                    <a:pt x="32440" y="25170"/>
                  </a:cubicBezTo>
                  <a:lnTo>
                    <a:pt x="30240" y="32448"/>
                  </a:lnTo>
                  <a:lnTo>
                    <a:pt x="29796" y="33174"/>
                  </a:lnTo>
                  <a:lnTo>
                    <a:pt x="27299" y="28023"/>
                  </a:lnTo>
                  <a:cubicBezTo>
                    <a:pt x="27014" y="27436"/>
                    <a:pt x="27088" y="26740"/>
                    <a:pt x="27488" y="26226"/>
                  </a:cubicBezTo>
                  <a:lnTo>
                    <a:pt x="32330" y="20010"/>
                  </a:lnTo>
                  <a:close/>
                  <a:moveTo>
                    <a:pt x="12605" y="43339"/>
                  </a:moveTo>
                  <a:lnTo>
                    <a:pt x="12594" y="43350"/>
                  </a:lnTo>
                  <a:lnTo>
                    <a:pt x="13038" y="43854"/>
                  </a:lnTo>
                  <a:lnTo>
                    <a:pt x="9078" y="47187"/>
                  </a:lnTo>
                  <a:cubicBezTo>
                    <a:pt x="9059" y="47109"/>
                    <a:pt x="9021" y="47035"/>
                    <a:pt x="8971" y="46972"/>
                  </a:cubicBezTo>
                  <a:lnTo>
                    <a:pt x="8382" y="46706"/>
                  </a:lnTo>
                  <a:cubicBezTo>
                    <a:pt x="8216" y="46631"/>
                    <a:pt x="8131" y="46444"/>
                    <a:pt x="8183" y="46270"/>
                  </a:cubicBezTo>
                  <a:lnTo>
                    <a:pt x="8591" y="44921"/>
                  </a:lnTo>
                  <a:cubicBezTo>
                    <a:pt x="8625" y="44808"/>
                    <a:pt x="8690" y="44709"/>
                    <a:pt x="8779" y="44634"/>
                  </a:cubicBezTo>
                  <a:lnTo>
                    <a:pt x="9324" y="44174"/>
                  </a:lnTo>
                  <a:lnTo>
                    <a:pt x="10188" y="45196"/>
                  </a:lnTo>
                  <a:lnTo>
                    <a:pt x="12605" y="43339"/>
                  </a:lnTo>
                  <a:close/>
                  <a:moveTo>
                    <a:pt x="38719" y="1"/>
                  </a:moveTo>
                  <a:cubicBezTo>
                    <a:pt x="38421" y="1"/>
                    <a:pt x="38130" y="149"/>
                    <a:pt x="37960" y="418"/>
                  </a:cubicBezTo>
                  <a:lnTo>
                    <a:pt x="37518" y="1113"/>
                  </a:lnTo>
                  <a:cubicBezTo>
                    <a:pt x="37472" y="1186"/>
                    <a:pt x="37417" y="1251"/>
                    <a:pt x="37352" y="1308"/>
                  </a:cubicBezTo>
                  <a:lnTo>
                    <a:pt x="36295" y="2232"/>
                  </a:lnTo>
                  <a:cubicBezTo>
                    <a:pt x="36123" y="2382"/>
                    <a:pt x="36015" y="2592"/>
                    <a:pt x="35992" y="2820"/>
                  </a:cubicBezTo>
                  <a:lnTo>
                    <a:pt x="35943" y="3299"/>
                  </a:lnTo>
                  <a:cubicBezTo>
                    <a:pt x="35922" y="3526"/>
                    <a:pt x="35814" y="3734"/>
                    <a:pt x="35643" y="3885"/>
                  </a:cubicBezTo>
                  <a:lnTo>
                    <a:pt x="28799" y="9903"/>
                  </a:lnTo>
                  <a:lnTo>
                    <a:pt x="27643" y="8866"/>
                  </a:lnTo>
                  <a:lnTo>
                    <a:pt x="28109" y="8445"/>
                  </a:lnTo>
                  <a:cubicBezTo>
                    <a:pt x="28389" y="8079"/>
                    <a:pt x="28167" y="7547"/>
                    <a:pt x="27710" y="7487"/>
                  </a:cubicBezTo>
                  <a:lnTo>
                    <a:pt x="26017" y="7267"/>
                  </a:lnTo>
                  <a:cubicBezTo>
                    <a:pt x="25921" y="7254"/>
                    <a:pt x="25825" y="7248"/>
                    <a:pt x="25729" y="7248"/>
                  </a:cubicBezTo>
                  <a:cubicBezTo>
                    <a:pt x="25236" y="7248"/>
                    <a:pt x="24754" y="7411"/>
                    <a:pt x="24360" y="7716"/>
                  </a:cubicBezTo>
                  <a:lnTo>
                    <a:pt x="24023" y="7977"/>
                  </a:lnTo>
                  <a:cubicBezTo>
                    <a:pt x="23540" y="8352"/>
                    <a:pt x="23253" y="8924"/>
                    <a:pt x="23244" y="9535"/>
                  </a:cubicBezTo>
                  <a:lnTo>
                    <a:pt x="23241" y="9766"/>
                  </a:lnTo>
                  <a:cubicBezTo>
                    <a:pt x="23233" y="10272"/>
                    <a:pt x="23418" y="10764"/>
                    <a:pt x="23756" y="11139"/>
                  </a:cubicBezTo>
                  <a:lnTo>
                    <a:pt x="25124" y="12658"/>
                  </a:lnTo>
                  <a:lnTo>
                    <a:pt x="24217" y="13135"/>
                  </a:lnTo>
                  <a:cubicBezTo>
                    <a:pt x="24034" y="13231"/>
                    <a:pt x="23868" y="13358"/>
                    <a:pt x="23728" y="13510"/>
                  </a:cubicBezTo>
                  <a:lnTo>
                    <a:pt x="21398" y="16038"/>
                  </a:lnTo>
                  <a:cubicBezTo>
                    <a:pt x="21238" y="16212"/>
                    <a:pt x="21111" y="16415"/>
                    <a:pt x="21028" y="16637"/>
                  </a:cubicBezTo>
                  <a:lnTo>
                    <a:pt x="19964" y="19460"/>
                  </a:lnTo>
                  <a:cubicBezTo>
                    <a:pt x="19682" y="20209"/>
                    <a:pt x="19124" y="20822"/>
                    <a:pt x="18404" y="21171"/>
                  </a:cubicBezTo>
                  <a:lnTo>
                    <a:pt x="17846" y="21441"/>
                  </a:lnTo>
                  <a:cubicBezTo>
                    <a:pt x="17769" y="21479"/>
                    <a:pt x="17686" y="21497"/>
                    <a:pt x="17604" y="21497"/>
                  </a:cubicBezTo>
                  <a:cubicBezTo>
                    <a:pt x="17470" y="21497"/>
                    <a:pt x="17337" y="21448"/>
                    <a:pt x="17234" y="21355"/>
                  </a:cubicBezTo>
                  <a:lnTo>
                    <a:pt x="17179" y="21307"/>
                  </a:lnTo>
                  <a:cubicBezTo>
                    <a:pt x="17023" y="21165"/>
                    <a:pt x="16821" y="21088"/>
                    <a:pt x="16612" y="21088"/>
                  </a:cubicBezTo>
                  <a:cubicBezTo>
                    <a:pt x="16597" y="21088"/>
                    <a:pt x="16582" y="21089"/>
                    <a:pt x="16567" y="21090"/>
                  </a:cubicBezTo>
                  <a:lnTo>
                    <a:pt x="15564" y="21143"/>
                  </a:lnTo>
                  <a:cubicBezTo>
                    <a:pt x="15349" y="21154"/>
                    <a:pt x="15146" y="21246"/>
                    <a:pt x="14997" y="21402"/>
                  </a:cubicBezTo>
                  <a:lnTo>
                    <a:pt x="12580" y="23920"/>
                  </a:lnTo>
                  <a:cubicBezTo>
                    <a:pt x="12454" y="24051"/>
                    <a:pt x="12381" y="24223"/>
                    <a:pt x="12375" y="24405"/>
                  </a:cubicBezTo>
                  <a:lnTo>
                    <a:pt x="12323" y="25879"/>
                  </a:lnTo>
                  <a:cubicBezTo>
                    <a:pt x="12308" y="26295"/>
                    <a:pt x="12643" y="26642"/>
                    <a:pt x="13059" y="26642"/>
                  </a:cubicBezTo>
                  <a:lnTo>
                    <a:pt x="13889" y="26642"/>
                  </a:lnTo>
                  <a:cubicBezTo>
                    <a:pt x="14108" y="26642"/>
                    <a:pt x="14287" y="26815"/>
                    <a:pt x="14293" y="27034"/>
                  </a:cubicBezTo>
                  <a:lnTo>
                    <a:pt x="14370" y="29431"/>
                  </a:lnTo>
                  <a:cubicBezTo>
                    <a:pt x="14388" y="30035"/>
                    <a:pt x="14221" y="30630"/>
                    <a:pt x="13891" y="31134"/>
                  </a:cubicBezTo>
                  <a:lnTo>
                    <a:pt x="10996" y="35555"/>
                  </a:lnTo>
                  <a:cubicBezTo>
                    <a:pt x="10442" y="36402"/>
                    <a:pt x="9783" y="37174"/>
                    <a:pt x="9034" y="37856"/>
                  </a:cubicBezTo>
                  <a:lnTo>
                    <a:pt x="2456" y="43848"/>
                  </a:lnTo>
                  <a:lnTo>
                    <a:pt x="2689" y="44229"/>
                  </a:lnTo>
                  <a:lnTo>
                    <a:pt x="268" y="45648"/>
                  </a:lnTo>
                  <a:cubicBezTo>
                    <a:pt x="74" y="45760"/>
                    <a:pt x="1" y="46004"/>
                    <a:pt x="100" y="46204"/>
                  </a:cubicBezTo>
                  <a:lnTo>
                    <a:pt x="1909" y="49861"/>
                  </a:lnTo>
                  <a:cubicBezTo>
                    <a:pt x="2020" y="50087"/>
                    <a:pt x="2250" y="50231"/>
                    <a:pt x="2502" y="50231"/>
                  </a:cubicBezTo>
                  <a:cubicBezTo>
                    <a:pt x="2509" y="50231"/>
                    <a:pt x="2516" y="50231"/>
                    <a:pt x="2523" y="50231"/>
                  </a:cubicBezTo>
                  <a:cubicBezTo>
                    <a:pt x="2945" y="50219"/>
                    <a:pt x="3582" y="50202"/>
                    <a:pt x="3964" y="50199"/>
                  </a:cubicBezTo>
                  <a:cubicBezTo>
                    <a:pt x="4229" y="50197"/>
                    <a:pt x="4468" y="50037"/>
                    <a:pt x="4570" y="49792"/>
                  </a:cubicBezTo>
                  <a:cubicBezTo>
                    <a:pt x="4673" y="49546"/>
                    <a:pt x="4620" y="49263"/>
                    <a:pt x="4434" y="49073"/>
                  </a:cubicBezTo>
                  <a:lnTo>
                    <a:pt x="3748" y="48830"/>
                  </a:lnTo>
                  <a:cubicBezTo>
                    <a:pt x="3554" y="48763"/>
                    <a:pt x="3440" y="48560"/>
                    <a:pt x="3483" y="48359"/>
                  </a:cubicBezTo>
                  <a:lnTo>
                    <a:pt x="3812" y="46804"/>
                  </a:lnTo>
                  <a:cubicBezTo>
                    <a:pt x="3839" y="46676"/>
                    <a:pt x="3903" y="46558"/>
                    <a:pt x="3995" y="46465"/>
                  </a:cubicBezTo>
                  <a:lnTo>
                    <a:pt x="4564" y="45896"/>
                  </a:lnTo>
                  <a:lnTo>
                    <a:pt x="5631" y="46963"/>
                  </a:lnTo>
                  <a:lnTo>
                    <a:pt x="6253" y="46394"/>
                  </a:lnTo>
                  <a:lnTo>
                    <a:pt x="6678" y="47478"/>
                  </a:lnTo>
                  <a:cubicBezTo>
                    <a:pt x="6762" y="47693"/>
                    <a:pt x="6965" y="47839"/>
                    <a:pt x="7194" y="47851"/>
                  </a:cubicBezTo>
                  <a:cubicBezTo>
                    <a:pt x="7499" y="47868"/>
                    <a:pt x="7930" y="47893"/>
                    <a:pt x="8262" y="47916"/>
                  </a:cubicBezTo>
                  <a:cubicBezTo>
                    <a:pt x="8127" y="48116"/>
                    <a:pt x="8118" y="48376"/>
                    <a:pt x="8234" y="48587"/>
                  </a:cubicBezTo>
                  <a:lnTo>
                    <a:pt x="10161" y="52012"/>
                  </a:lnTo>
                  <a:cubicBezTo>
                    <a:pt x="10292" y="52245"/>
                    <a:pt x="10531" y="52398"/>
                    <a:pt x="10797" y="52420"/>
                  </a:cubicBezTo>
                  <a:lnTo>
                    <a:pt x="13447" y="52637"/>
                  </a:lnTo>
                  <a:cubicBezTo>
                    <a:pt x="13466" y="52638"/>
                    <a:pt x="13485" y="52639"/>
                    <a:pt x="13504" y="52639"/>
                  </a:cubicBezTo>
                  <a:cubicBezTo>
                    <a:pt x="13846" y="52639"/>
                    <a:pt x="14144" y="52391"/>
                    <a:pt x="14199" y="52047"/>
                  </a:cubicBezTo>
                  <a:cubicBezTo>
                    <a:pt x="14258" y="51685"/>
                    <a:pt x="14029" y="51338"/>
                    <a:pt x="13672" y="51251"/>
                  </a:cubicBezTo>
                  <a:lnTo>
                    <a:pt x="13191" y="51132"/>
                  </a:lnTo>
                  <a:cubicBezTo>
                    <a:pt x="12919" y="51065"/>
                    <a:pt x="12717" y="50840"/>
                    <a:pt x="12681" y="50563"/>
                  </a:cubicBezTo>
                  <a:lnTo>
                    <a:pt x="12496" y="49186"/>
                  </a:lnTo>
                  <a:cubicBezTo>
                    <a:pt x="12465" y="48944"/>
                    <a:pt x="12553" y="48702"/>
                    <a:pt x="12733" y="48538"/>
                  </a:cubicBezTo>
                  <a:lnTo>
                    <a:pt x="13026" y="48273"/>
                  </a:lnTo>
                  <a:lnTo>
                    <a:pt x="13813" y="49997"/>
                  </a:lnTo>
                  <a:cubicBezTo>
                    <a:pt x="13911" y="50213"/>
                    <a:pt x="14110" y="50366"/>
                    <a:pt x="14344" y="50406"/>
                  </a:cubicBezTo>
                  <a:lnTo>
                    <a:pt x="16669" y="50796"/>
                  </a:lnTo>
                  <a:cubicBezTo>
                    <a:pt x="16703" y="50802"/>
                    <a:pt x="16738" y="50805"/>
                    <a:pt x="16772" y="50805"/>
                  </a:cubicBezTo>
                  <a:cubicBezTo>
                    <a:pt x="17054" y="50805"/>
                    <a:pt x="17308" y="50613"/>
                    <a:pt x="17378" y="50332"/>
                  </a:cubicBezTo>
                  <a:cubicBezTo>
                    <a:pt x="17457" y="50015"/>
                    <a:pt x="17281" y="49691"/>
                    <a:pt x="16972" y="49587"/>
                  </a:cubicBezTo>
                  <a:lnTo>
                    <a:pt x="16556" y="49446"/>
                  </a:lnTo>
                  <a:cubicBezTo>
                    <a:pt x="16321" y="49368"/>
                    <a:pt x="16158" y="49153"/>
                    <a:pt x="16147" y="48906"/>
                  </a:cubicBezTo>
                  <a:lnTo>
                    <a:pt x="16088" y="47674"/>
                  </a:lnTo>
                  <a:cubicBezTo>
                    <a:pt x="16077" y="47458"/>
                    <a:pt x="16174" y="47251"/>
                    <a:pt x="16345" y="47120"/>
                  </a:cubicBezTo>
                  <a:lnTo>
                    <a:pt x="18834" y="45216"/>
                  </a:lnTo>
                  <a:lnTo>
                    <a:pt x="19323" y="45680"/>
                  </a:lnTo>
                  <a:lnTo>
                    <a:pt x="25583" y="40075"/>
                  </a:lnTo>
                  <a:lnTo>
                    <a:pt x="24202" y="42342"/>
                  </a:lnTo>
                  <a:lnTo>
                    <a:pt x="25627" y="42627"/>
                  </a:lnTo>
                  <a:cubicBezTo>
                    <a:pt x="25137" y="43218"/>
                    <a:pt x="24411" y="44091"/>
                    <a:pt x="24087" y="44476"/>
                  </a:cubicBezTo>
                  <a:cubicBezTo>
                    <a:pt x="23832" y="44779"/>
                    <a:pt x="23739" y="45188"/>
                    <a:pt x="23837" y="45572"/>
                  </a:cubicBezTo>
                  <a:lnTo>
                    <a:pt x="26044" y="47972"/>
                  </a:lnTo>
                  <a:lnTo>
                    <a:pt x="28880" y="48094"/>
                  </a:lnTo>
                  <a:cubicBezTo>
                    <a:pt x="29056" y="48092"/>
                    <a:pt x="29191" y="47934"/>
                    <a:pt x="29163" y="47760"/>
                  </a:cubicBezTo>
                  <a:cubicBezTo>
                    <a:pt x="29118" y="47481"/>
                    <a:pt x="28862" y="47090"/>
                    <a:pt x="27881" y="46846"/>
                  </a:cubicBezTo>
                  <a:lnTo>
                    <a:pt x="26814" y="44653"/>
                  </a:lnTo>
                  <a:lnTo>
                    <a:pt x="27754" y="43053"/>
                  </a:lnTo>
                  <a:lnTo>
                    <a:pt x="29244" y="43350"/>
                  </a:lnTo>
                  <a:lnTo>
                    <a:pt x="34517" y="32922"/>
                  </a:lnTo>
                  <a:lnTo>
                    <a:pt x="36180" y="28743"/>
                  </a:lnTo>
                  <a:lnTo>
                    <a:pt x="39707" y="31028"/>
                  </a:lnTo>
                  <a:lnTo>
                    <a:pt x="37737" y="32816"/>
                  </a:lnTo>
                  <a:cubicBezTo>
                    <a:pt x="37415" y="33107"/>
                    <a:pt x="37177" y="33471"/>
                    <a:pt x="37020" y="33876"/>
                  </a:cubicBezTo>
                  <a:lnTo>
                    <a:pt x="35844" y="36939"/>
                  </a:lnTo>
                  <a:cubicBezTo>
                    <a:pt x="35551" y="37700"/>
                    <a:pt x="35065" y="38373"/>
                    <a:pt x="34434" y="38890"/>
                  </a:cubicBezTo>
                  <a:lnTo>
                    <a:pt x="32418" y="40541"/>
                  </a:lnTo>
                  <a:lnTo>
                    <a:pt x="33344" y="41465"/>
                  </a:lnTo>
                  <a:lnTo>
                    <a:pt x="31122" y="42967"/>
                  </a:lnTo>
                  <a:cubicBezTo>
                    <a:pt x="30598" y="43319"/>
                    <a:pt x="30475" y="44038"/>
                    <a:pt x="30851" y="44547"/>
                  </a:cubicBezTo>
                  <a:cubicBezTo>
                    <a:pt x="31330" y="45193"/>
                    <a:pt x="31941" y="46020"/>
                    <a:pt x="32281" y="46483"/>
                  </a:cubicBezTo>
                  <a:cubicBezTo>
                    <a:pt x="32448" y="46708"/>
                    <a:pt x="32702" y="46852"/>
                    <a:pt x="32982" y="46875"/>
                  </a:cubicBezTo>
                  <a:lnTo>
                    <a:pt x="35148" y="47057"/>
                  </a:lnTo>
                  <a:cubicBezTo>
                    <a:pt x="35157" y="47057"/>
                    <a:pt x="35167" y="47058"/>
                    <a:pt x="35176" y="47058"/>
                  </a:cubicBezTo>
                  <a:cubicBezTo>
                    <a:pt x="35343" y="47058"/>
                    <a:pt x="35489" y="46937"/>
                    <a:pt x="35517" y="46769"/>
                  </a:cubicBezTo>
                  <a:cubicBezTo>
                    <a:pt x="35546" y="46592"/>
                    <a:pt x="35434" y="46422"/>
                    <a:pt x="35261" y="46379"/>
                  </a:cubicBezTo>
                  <a:lnTo>
                    <a:pt x="34747" y="46250"/>
                  </a:lnTo>
                  <a:cubicBezTo>
                    <a:pt x="34394" y="46163"/>
                    <a:pt x="34132" y="45866"/>
                    <a:pt x="34088" y="45506"/>
                  </a:cubicBezTo>
                  <a:lnTo>
                    <a:pt x="34013" y="44881"/>
                  </a:lnTo>
                  <a:cubicBezTo>
                    <a:pt x="33994" y="44722"/>
                    <a:pt x="34023" y="44562"/>
                    <a:pt x="34095" y="44420"/>
                  </a:cubicBezTo>
                  <a:lnTo>
                    <a:pt x="34650" y="43350"/>
                  </a:lnTo>
                  <a:lnTo>
                    <a:pt x="35761" y="44282"/>
                  </a:lnTo>
                  <a:lnTo>
                    <a:pt x="37006" y="43438"/>
                  </a:lnTo>
                  <a:lnTo>
                    <a:pt x="38940" y="41914"/>
                  </a:lnTo>
                  <a:lnTo>
                    <a:pt x="38424" y="43860"/>
                  </a:lnTo>
                  <a:cubicBezTo>
                    <a:pt x="38336" y="44185"/>
                    <a:pt x="38581" y="44594"/>
                    <a:pt x="38917" y="44594"/>
                  </a:cubicBezTo>
                  <a:lnTo>
                    <a:pt x="43961" y="44594"/>
                  </a:lnTo>
                  <a:cubicBezTo>
                    <a:pt x="44346" y="44594"/>
                    <a:pt x="44549" y="44054"/>
                    <a:pt x="44301" y="43760"/>
                  </a:cubicBezTo>
                  <a:cubicBezTo>
                    <a:pt x="43445" y="42737"/>
                    <a:pt x="40975" y="42713"/>
                    <a:pt x="40975" y="42713"/>
                  </a:cubicBezTo>
                  <a:lnTo>
                    <a:pt x="41805" y="40054"/>
                  </a:lnTo>
                  <a:lnTo>
                    <a:pt x="42456" y="40103"/>
                  </a:lnTo>
                  <a:cubicBezTo>
                    <a:pt x="42456" y="40103"/>
                    <a:pt x="42828" y="39302"/>
                    <a:pt x="43357" y="38165"/>
                  </a:cubicBezTo>
                  <a:lnTo>
                    <a:pt x="47197" y="33008"/>
                  </a:lnTo>
                  <a:cubicBezTo>
                    <a:pt x="47349" y="32804"/>
                    <a:pt x="47581" y="32697"/>
                    <a:pt x="47816" y="32697"/>
                  </a:cubicBezTo>
                  <a:cubicBezTo>
                    <a:pt x="47983" y="32697"/>
                    <a:pt x="48151" y="32751"/>
                    <a:pt x="48292" y="32862"/>
                  </a:cubicBezTo>
                  <a:lnTo>
                    <a:pt x="53243" y="33767"/>
                  </a:lnTo>
                  <a:cubicBezTo>
                    <a:pt x="53296" y="33777"/>
                    <a:pt x="53310" y="33848"/>
                    <a:pt x="53261" y="33876"/>
                  </a:cubicBezTo>
                  <a:lnTo>
                    <a:pt x="48292" y="36684"/>
                  </a:lnTo>
                  <a:lnTo>
                    <a:pt x="49092" y="37351"/>
                  </a:lnTo>
                  <a:lnTo>
                    <a:pt x="47483" y="37390"/>
                  </a:lnTo>
                  <a:cubicBezTo>
                    <a:pt x="47341" y="37394"/>
                    <a:pt x="47202" y="37417"/>
                    <a:pt x="47067" y="37460"/>
                  </a:cubicBezTo>
                  <a:lnTo>
                    <a:pt x="46640" y="37596"/>
                  </a:lnTo>
                  <a:cubicBezTo>
                    <a:pt x="45909" y="37830"/>
                    <a:pt x="45474" y="38581"/>
                    <a:pt x="45635" y="39331"/>
                  </a:cubicBezTo>
                  <a:cubicBezTo>
                    <a:pt x="45657" y="39431"/>
                    <a:pt x="45670" y="39503"/>
                    <a:pt x="45670" y="39529"/>
                  </a:cubicBezTo>
                  <a:cubicBezTo>
                    <a:pt x="45670" y="39662"/>
                    <a:pt x="48737" y="42417"/>
                    <a:pt x="48870" y="42462"/>
                  </a:cubicBezTo>
                  <a:cubicBezTo>
                    <a:pt x="48983" y="42500"/>
                    <a:pt x="51607" y="42633"/>
                    <a:pt x="52413" y="42673"/>
                  </a:cubicBezTo>
                  <a:cubicBezTo>
                    <a:pt x="52417" y="42673"/>
                    <a:pt x="52420" y="42673"/>
                    <a:pt x="52423" y="42673"/>
                  </a:cubicBezTo>
                  <a:cubicBezTo>
                    <a:pt x="52558" y="42673"/>
                    <a:pt x="52675" y="42573"/>
                    <a:pt x="52691" y="42438"/>
                  </a:cubicBezTo>
                  <a:cubicBezTo>
                    <a:pt x="52709" y="42300"/>
                    <a:pt x="52617" y="42170"/>
                    <a:pt x="52481" y="42141"/>
                  </a:cubicBezTo>
                  <a:lnTo>
                    <a:pt x="51492" y="41929"/>
                  </a:lnTo>
                  <a:lnTo>
                    <a:pt x="51049" y="41222"/>
                  </a:lnTo>
                  <a:cubicBezTo>
                    <a:pt x="50823" y="40857"/>
                    <a:pt x="50996" y="40375"/>
                    <a:pt x="51403" y="40240"/>
                  </a:cubicBezTo>
                  <a:lnTo>
                    <a:pt x="52159" y="39396"/>
                  </a:lnTo>
                  <a:lnTo>
                    <a:pt x="58779" y="37128"/>
                  </a:lnTo>
                  <a:lnTo>
                    <a:pt x="58738" y="40448"/>
                  </a:lnTo>
                  <a:cubicBezTo>
                    <a:pt x="58737" y="40611"/>
                    <a:pt x="58619" y="40748"/>
                    <a:pt x="58459" y="40773"/>
                  </a:cubicBezTo>
                  <a:lnTo>
                    <a:pt x="58371" y="40789"/>
                  </a:lnTo>
                  <a:cubicBezTo>
                    <a:pt x="58152" y="40825"/>
                    <a:pt x="58029" y="41060"/>
                    <a:pt x="58125" y="41260"/>
                  </a:cubicBezTo>
                  <a:lnTo>
                    <a:pt x="58336" y="41705"/>
                  </a:lnTo>
                  <a:cubicBezTo>
                    <a:pt x="58711" y="42228"/>
                    <a:pt x="58332" y="42485"/>
                    <a:pt x="58023" y="42600"/>
                  </a:cubicBezTo>
                  <a:cubicBezTo>
                    <a:pt x="57983" y="42615"/>
                    <a:pt x="57943" y="42622"/>
                    <a:pt x="57903" y="42622"/>
                  </a:cubicBezTo>
                  <a:cubicBezTo>
                    <a:pt x="57774" y="42622"/>
                    <a:pt x="57653" y="42549"/>
                    <a:pt x="57597" y="42426"/>
                  </a:cubicBezTo>
                  <a:lnTo>
                    <a:pt x="57387" y="41959"/>
                  </a:lnTo>
                  <a:cubicBezTo>
                    <a:pt x="57332" y="41837"/>
                    <a:pt x="57212" y="41761"/>
                    <a:pt x="57082" y="41761"/>
                  </a:cubicBezTo>
                  <a:cubicBezTo>
                    <a:pt x="57057" y="41761"/>
                    <a:pt x="57032" y="41764"/>
                    <a:pt x="57007" y="41770"/>
                  </a:cubicBezTo>
                  <a:cubicBezTo>
                    <a:pt x="56851" y="41806"/>
                    <a:pt x="56743" y="41948"/>
                    <a:pt x="56750" y="42108"/>
                  </a:cubicBezTo>
                  <a:lnTo>
                    <a:pt x="56774" y="42798"/>
                  </a:lnTo>
                  <a:cubicBezTo>
                    <a:pt x="56777" y="42894"/>
                    <a:pt x="56822" y="42984"/>
                    <a:pt x="56896" y="43045"/>
                  </a:cubicBezTo>
                  <a:lnTo>
                    <a:pt x="57859" y="43829"/>
                  </a:lnTo>
                  <a:cubicBezTo>
                    <a:pt x="57919" y="43877"/>
                    <a:pt x="57994" y="43904"/>
                    <a:pt x="58071" y="43904"/>
                  </a:cubicBezTo>
                  <a:cubicBezTo>
                    <a:pt x="58091" y="43904"/>
                    <a:pt x="58112" y="43902"/>
                    <a:pt x="58132" y="43898"/>
                  </a:cubicBezTo>
                  <a:lnTo>
                    <a:pt x="60183" y="43504"/>
                  </a:lnTo>
                  <a:cubicBezTo>
                    <a:pt x="60264" y="43488"/>
                    <a:pt x="60341" y="43447"/>
                    <a:pt x="60386" y="43378"/>
                  </a:cubicBezTo>
                  <a:cubicBezTo>
                    <a:pt x="60881" y="42628"/>
                    <a:pt x="61312" y="38861"/>
                    <a:pt x="61312" y="38861"/>
                  </a:cubicBezTo>
                  <a:lnTo>
                    <a:pt x="61783" y="38213"/>
                  </a:lnTo>
                  <a:cubicBezTo>
                    <a:pt x="61939" y="37999"/>
                    <a:pt x="62025" y="37740"/>
                    <a:pt x="62027" y="37475"/>
                  </a:cubicBezTo>
                  <a:lnTo>
                    <a:pt x="62068" y="33173"/>
                  </a:lnTo>
                  <a:lnTo>
                    <a:pt x="63824" y="31084"/>
                  </a:lnTo>
                  <a:cubicBezTo>
                    <a:pt x="64940" y="29756"/>
                    <a:pt x="65177" y="27898"/>
                    <a:pt x="64430" y="26333"/>
                  </a:cubicBezTo>
                  <a:lnTo>
                    <a:pt x="64412" y="26296"/>
                  </a:lnTo>
                  <a:lnTo>
                    <a:pt x="65311" y="25262"/>
                  </a:lnTo>
                  <a:lnTo>
                    <a:pt x="65978" y="25840"/>
                  </a:lnTo>
                  <a:lnTo>
                    <a:pt x="67045" y="24730"/>
                  </a:lnTo>
                  <a:lnTo>
                    <a:pt x="67655" y="25182"/>
                  </a:lnTo>
                  <a:cubicBezTo>
                    <a:pt x="67774" y="25270"/>
                    <a:pt x="67910" y="25311"/>
                    <a:pt x="68043" y="25311"/>
                  </a:cubicBezTo>
                  <a:cubicBezTo>
                    <a:pt x="68323" y="25311"/>
                    <a:pt x="68592" y="25130"/>
                    <a:pt x="68674" y="24830"/>
                  </a:cubicBezTo>
                  <a:lnTo>
                    <a:pt x="68690" y="24773"/>
                  </a:lnTo>
                  <a:lnTo>
                    <a:pt x="69138" y="23612"/>
                  </a:lnTo>
                  <a:cubicBezTo>
                    <a:pt x="69336" y="23099"/>
                    <a:pt x="69352" y="22534"/>
                    <a:pt x="69181" y="22011"/>
                  </a:cubicBezTo>
                  <a:lnTo>
                    <a:pt x="68955" y="21322"/>
                  </a:lnTo>
                  <a:cubicBezTo>
                    <a:pt x="68783" y="20796"/>
                    <a:pt x="68434" y="20346"/>
                    <a:pt x="67966" y="20049"/>
                  </a:cubicBezTo>
                  <a:lnTo>
                    <a:pt x="67511" y="19761"/>
                  </a:lnTo>
                  <a:cubicBezTo>
                    <a:pt x="67118" y="19512"/>
                    <a:pt x="66675" y="19390"/>
                    <a:pt x="66235" y="19390"/>
                  </a:cubicBezTo>
                  <a:cubicBezTo>
                    <a:pt x="65636" y="19390"/>
                    <a:pt x="65041" y="19615"/>
                    <a:pt x="64584" y="20053"/>
                  </a:cubicBezTo>
                  <a:lnTo>
                    <a:pt x="62419" y="22126"/>
                  </a:lnTo>
                  <a:lnTo>
                    <a:pt x="60734" y="18598"/>
                  </a:lnTo>
                  <a:lnTo>
                    <a:pt x="53795" y="14659"/>
                  </a:lnTo>
                  <a:cubicBezTo>
                    <a:pt x="53611" y="14555"/>
                    <a:pt x="53408" y="14504"/>
                    <a:pt x="53206" y="14504"/>
                  </a:cubicBezTo>
                  <a:cubicBezTo>
                    <a:pt x="52912" y="14504"/>
                    <a:pt x="52621" y="14613"/>
                    <a:pt x="52394" y="14822"/>
                  </a:cubicBezTo>
                  <a:cubicBezTo>
                    <a:pt x="51280" y="14394"/>
                    <a:pt x="50059" y="13999"/>
                    <a:pt x="49565" y="13368"/>
                  </a:cubicBezTo>
                  <a:cubicBezTo>
                    <a:pt x="48499" y="12005"/>
                    <a:pt x="47728" y="11176"/>
                    <a:pt x="47728" y="11176"/>
                  </a:cubicBezTo>
                  <a:lnTo>
                    <a:pt x="47611" y="10169"/>
                  </a:lnTo>
                  <a:lnTo>
                    <a:pt x="48440" y="10110"/>
                  </a:lnTo>
                  <a:lnTo>
                    <a:pt x="48499" y="9398"/>
                  </a:lnTo>
                  <a:cubicBezTo>
                    <a:pt x="50277" y="8451"/>
                    <a:pt x="49506" y="7503"/>
                    <a:pt x="48085" y="6674"/>
                  </a:cubicBezTo>
                  <a:cubicBezTo>
                    <a:pt x="47279" y="6204"/>
                    <a:pt x="46352" y="5793"/>
                    <a:pt x="45430" y="5793"/>
                  </a:cubicBezTo>
                  <a:cubicBezTo>
                    <a:pt x="44797" y="5793"/>
                    <a:pt x="44166" y="5987"/>
                    <a:pt x="43580" y="6488"/>
                  </a:cubicBezTo>
                  <a:cubicBezTo>
                    <a:pt x="43510" y="6434"/>
                    <a:pt x="43431" y="6375"/>
                    <a:pt x="43351" y="6317"/>
                  </a:cubicBezTo>
                  <a:cubicBezTo>
                    <a:pt x="43209" y="6213"/>
                    <a:pt x="43044" y="6163"/>
                    <a:pt x="42880" y="6163"/>
                  </a:cubicBezTo>
                  <a:cubicBezTo>
                    <a:pt x="42639" y="6163"/>
                    <a:pt x="42402" y="6272"/>
                    <a:pt x="42245" y="6478"/>
                  </a:cubicBezTo>
                  <a:lnTo>
                    <a:pt x="41804" y="7059"/>
                  </a:lnTo>
                  <a:cubicBezTo>
                    <a:pt x="41758" y="7120"/>
                    <a:pt x="41703" y="7173"/>
                    <a:pt x="41641" y="7219"/>
                  </a:cubicBezTo>
                  <a:lnTo>
                    <a:pt x="40637" y="7958"/>
                  </a:lnTo>
                  <a:cubicBezTo>
                    <a:pt x="40475" y="8077"/>
                    <a:pt x="40363" y="8255"/>
                    <a:pt x="40327" y="8454"/>
                  </a:cubicBezTo>
                  <a:lnTo>
                    <a:pt x="40248" y="8874"/>
                  </a:lnTo>
                  <a:cubicBezTo>
                    <a:pt x="40212" y="9072"/>
                    <a:pt x="40100" y="9249"/>
                    <a:pt x="39938" y="9369"/>
                  </a:cubicBezTo>
                  <a:lnTo>
                    <a:pt x="33438" y="14174"/>
                  </a:lnTo>
                  <a:lnTo>
                    <a:pt x="32495" y="13172"/>
                  </a:lnTo>
                  <a:lnTo>
                    <a:pt x="32937" y="12836"/>
                  </a:lnTo>
                  <a:cubicBezTo>
                    <a:pt x="33213" y="12533"/>
                    <a:pt x="33056" y="12045"/>
                    <a:pt x="32656" y="11959"/>
                  </a:cubicBezTo>
                  <a:lnTo>
                    <a:pt x="31761" y="11764"/>
                  </a:lnTo>
                  <a:lnTo>
                    <a:pt x="37267" y="4850"/>
                  </a:lnTo>
                  <a:cubicBezTo>
                    <a:pt x="37289" y="4822"/>
                    <a:pt x="37314" y="4795"/>
                    <a:pt x="37339" y="4770"/>
                  </a:cubicBezTo>
                  <a:cubicBezTo>
                    <a:pt x="37569" y="4544"/>
                    <a:pt x="38759" y="3377"/>
                    <a:pt x="38812" y="3295"/>
                  </a:cubicBezTo>
                  <a:cubicBezTo>
                    <a:pt x="38845" y="3247"/>
                    <a:pt x="39234" y="3143"/>
                    <a:pt x="39574" y="3060"/>
                  </a:cubicBezTo>
                  <a:cubicBezTo>
                    <a:pt x="40075" y="2935"/>
                    <a:pt x="40369" y="2416"/>
                    <a:pt x="40218" y="1923"/>
                  </a:cubicBezTo>
                  <a:cubicBezTo>
                    <a:pt x="40082" y="1484"/>
                    <a:pt x="39811" y="607"/>
                    <a:pt x="39790" y="542"/>
                  </a:cubicBezTo>
                  <a:cubicBezTo>
                    <a:pt x="39776" y="500"/>
                    <a:pt x="39491" y="319"/>
                    <a:pt x="39186" y="132"/>
                  </a:cubicBezTo>
                  <a:cubicBezTo>
                    <a:pt x="39040" y="43"/>
                    <a:pt x="38879" y="1"/>
                    <a:pt x="38719"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47" name="Google Shape;447;p44"/>
            <p:cNvSpPr/>
            <p:nvPr/>
          </p:nvSpPr>
          <p:spPr>
            <a:xfrm>
              <a:off x="3655900" y="2418675"/>
              <a:ext cx="867700" cy="1960525"/>
            </a:xfrm>
            <a:custGeom>
              <a:avLst/>
              <a:gdLst/>
              <a:ahLst/>
              <a:cxnLst/>
              <a:rect l="l" t="t" r="r" b="b"/>
              <a:pathLst>
                <a:path w="34708" h="78421" extrusionOk="0">
                  <a:moveTo>
                    <a:pt x="715" y="1"/>
                  </a:moveTo>
                  <a:cubicBezTo>
                    <a:pt x="374" y="1"/>
                    <a:pt x="0" y="391"/>
                    <a:pt x="185" y="819"/>
                  </a:cubicBezTo>
                  <a:lnTo>
                    <a:pt x="11490" y="26978"/>
                  </a:lnTo>
                  <a:lnTo>
                    <a:pt x="29492" y="68632"/>
                  </a:lnTo>
                  <a:lnTo>
                    <a:pt x="33603" y="78141"/>
                  </a:lnTo>
                  <a:cubicBezTo>
                    <a:pt x="33688" y="78339"/>
                    <a:pt x="33837" y="78421"/>
                    <a:pt x="33993" y="78421"/>
                  </a:cubicBezTo>
                  <a:cubicBezTo>
                    <a:pt x="34334" y="78421"/>
                    <a:pt x="34708" y="78031"/>
                    <a:pt x="34523" y="77603"/>
                  </a:cubicBezTo>
                  <a:cubicBezTo>
                    <a:pt x="30755" y="68883"/>
                    <a:pt x="26986" y="60164"/>
                    <a:pt x="23217" y="51445"/>
                  </a:cubicBezTo>
                  <a:cubicBezTo>
                    <a:pt x="17216" y="37560"/>
                    <a:pt x="11217" y="23675"/>
                    <a:pt x="5216" y="9790"/>
                  </a:cubicBezTo>
                  <a:lnTo>
                    <a:pt x="1106" y="281"/>
                  </a:lnTo>
                  <a:cubicBezTo>
                    <a:pt x="1021" y="83"/>
                    <a:pt x="872" y="1"/>
                    <a:pt x="715"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4" name="TextBox 3"/>
          <p:cNvSpPr txBox="1"/>
          <p:nvPr/>
        </p:nvSpPr>
        <p:spPr>
          <a:xfrm>
            <a:off x="147192" y="363952"/>
            <a:ext cx="6547675" cy="4117602"/>
          </a:xfrm>
          <a:prstGeom prst="rect">
            <a:avLst/>
          </a:prstGeom>
          <a:noFill/>
        </p:spPr>
        <p:txBody>
          <a:bodyPr wrap="square" rtlCol="0">
            <a:spAutoFit/>
          </a:bodyPr>
          <a:lstStyle/>
          <a:p>
            <a:pPr lvl="0" algn="just">
              <a:lnSpc>
                <a:spcPct val="120000"/>
              </a:lnSpc>
            </a:pPr>
            <a:r>
              <a:rPr lang="en-US" sz="2200" dirty="0">
                <a:latin typeface="Arial (Body)"/>
              </a:rPr>
              <a:t>   </a:t>
            </a:r>
            <a:r>
              <a:rPr lang="vi-VN" sz="2200" dirty="0">
                <a:latin typeface="Arial (Body)"/>
              </a:rPr>
              <a:t>Câu chuyện kể về Phan Đình Giót: Nói về sự hy sinh của Phan Đình Giót. Ờ Him Lam trong chiến dịch Điện Biên Phủ. Tấm gương anh hùng Phan Đình Giót đã nêu cao tinh thần quyết thắng cho các chiến sĩ trên toàn mặt trận quyết tâm tiêu diệt địch tại Điện Biên Phủ. Câu chuyện của anh khiến em học được lòng quyết tâm vượt khó kiên cường, sáng tạo trong các hoạt động, em biết ơn các anh hùng dân tộc, em cố gắng học tập để noi gương các anh gìn giữ và xây dựng đất nước.</a:t>
            </a:r>
            <a:endParaRPr kumimoji="0" lang="vi-VN" sz="2200" b="0" i="0" u="none" strike="noStrike" kern="0" cap="none" spc="0" normalizeH="0" baseline="0" noProof="0" dirty="0">
              <a:ln>
                <a:noFill/>
              </a:ln>
              <a:solidFill>
                <a:srgbClr val="000000"/>
              </a:solidFill>
              <a:effectLst/>
              <a:uLnTx/>
              <a:uFillTx/>
              <a:latin typeface="Arial (Body)"/>
              <a:sym typeface="Arial"/>
            </a:endParaRPr>
          </a:p>
        </p:txBody>
      </p:sp>
      <p:sp>
        <p:nvSpPr>
          <p:cNvPr id="448" name="Google Shape;448;p44"/>
          <p:cNvSpPr/>
          <p:nvPr/>
        </p:nvSpPr>
        <p:spPr>
          <a:xfrm>
            <a:off x="-367400" y="4477625"/>
            <a:ext cx="9511143" cy="856661"/>
          </a:xfrm>
          <a:custGeom>
            <a:avLst/>
            <a:gdLst/>
            <a:ahLst/>
            <a:cxnLst/>
            <a:rect l="l" t="t" r="r" b="b"/>
            <a:pathLst>
              <a:path w="199082" h="43847" extrusionOk="0">
                <a:moveTo>
                  <a:pt x="110561" y="1"/>
                </a:moveTo>
                <a:lnTo>
                  <a:pt x="105659" y="5564"/>
                </a:lnTo>
                <a:lnTo>
                  <a:pt x="102541" y="6840"/>
                </a:lnTo>
                <a:lnTo>
                  <a:pt x="95155" y="6163"/>
                </a:lnTo>
                <a:lnTo>
                  <a:pt x="87543" y="11253"/>
                </a:lnTo>
                <a:lnTo>
                  <a:pt x="84171" y="11502"/>
                </a:lnTo>
                <a:lnTo>
                  <a:pt x="81602" y="7670"/>
                </a:lnTo>
                <a:lnTo>
                  <a:pt x="75266" y="8950"/>
                </a:lnTo>
                <a:lnTo>
                  <a:pt x="59325" y="17080"/>
                </a:lnTo>
                <a:cubicBezTo>
                  <a:pt x="59325" y="17080"/>
                  <a:pt x="56221" y="17238"/>
                  <a:pt x="52308" y="17238"/>
                </a:cubicBezTo>
                <a:cubicBezTo>
                  <a:pt x="47832" y="17238"/>
                  <a:pt x="42296" y="17031"/>
                  <a:pt x="39135" y="16146"/>
                </a:cubicBezTo>
                <a:cubicBezTo>
                  <a:pt x="33210" y="14487"/>
                  <a:pt x="711" y="13510"/>
                  <a:pt x="0" y="13272"/>
                </a:cubicBezTo>
                <a:lnTo>
                  <a:pt x="0" y="13272"/>
                </a:lnTo>
                <a:lnTo>
                  <a:pt x="1778" y="42425"/>
                </a:lnTo>
                <a:lnTo>
                  <a:pt x="199082" y="43847"/>
                </a:lnTo>
                <a:lnTo>
                  <a:pt x="199082" y="14931"/>
                </a:lnTo>
                <a:lnTo>
                  <a:pt x="178522" y="15643"/>
                </a:lnTo>
                <a:lnTo>
                  <a:pt x="165072" y="17538"/>
                </a:lnTo>
                <a:lnTo>
                  <a:pt x="159858" y="11614"/>
                </a:lnTo>
                <a:lnTo>
                  <a:pt x="149430" y="11376"/>
                </a:lnTo>
                <a:lnTo>
                  <a:pt x="144453" y="4977"/>
                </a:lnTo>
                <a:lnTo>
                  <a:pt x="137223" y="3674"/>
                </a:lnTo>
                <a:lnTo>
                  <a:pt x="128337" y="3674"/>
                </a:lnTo>
                <a:lnTo>
                  <a:pt x="125859" y="1279"/>
                </a:lnTo>
                <a:cubicBezTo>
                  <a:pt x="125859" y="1279"/>
                  <a:pt x="119343" y="1873"/>
                  <a:pt x="115940" y="1873"/>
                </a:cubicBezTo>
                <a:cubicBezTo>
                  <a:pt x="115262" y="1873"/>
                  <a:pt x="114708" y="1850"/>
                  <a:pt x="114353" y="1793"/>
                </a:cubicBezTo>
                <a:lnTo>
                  <a:pt x="110561" y="1"/>
                </a:lnTo>
                <a:close/>
              </a:path>
            </a:pathLst>
          </a:custGeom>
          <a:solidFill>
            <a:schemeClr val="l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2803455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arn(inVertical)">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12" name="Rounded Rectangle 11"/>
          <p:cNvSpPr/>
          <p:nvPr/>
        </p:nvSpPr>
        <p:spPr>
          <a:xfrm>
            <a:off x="71247" y="121920"/>
            <a:ext cx="7013758" cy="5212365"/>
          </a:xfrm>
          <a:prstGeom prst="roundRect">
            <a:avLst/>
          </a:prstGeom>
          <a:solidFill>
            <a:schemeClr val="bg1">
              <a:alpha val="49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just" defTabSz="914400" rtl="0" eaLnBrk="1" fontAlgn="auto" latinLnBrk="0" hangingPunct="1">
              <a:lnSpc>
                <a:spcPct val="120000"/>
              </a:lnSpc>
              <a:spcBef>
                <a:spcPts val="0"/>
              </a:spcBef>
              <a:spcAft>
                <a:spcPts val="0"/>
              </a:spcAft>
              <a:buClr>
                <a:srgbClr val="000000"/>
              </a:buClr>
              <a:buSzTx/>
              <a:buFont typeface="Arial"/>
              <a:buNone/>
              <a:tabLst/>
              <a:defRPr/>
            </a:pPr>
            <a:endParaRPr kumimoji="0" lang="en-US" sz="2600" b="0" i="0" u="none" strike="noStrike" kern="0" cap="none" spc="0" normalizeH="0" baseline="0" noProof="0" dirty="0">
              <a:ln>
                <a:noFill/>
              </a:ln>
              <a:solidFill>
                <a:srgbClr val="000000"/>
              </a:solidFill>
              <a:effectLst/>
              <a:uLnTx/>
              <a:uFillTx/>
              <a:latin typeface="Arial"/>
              <a:ea typeface="+mn-ea"/>
              <a:cs typeface="+mn-cs"/>
              <a:sym typeface="Arial"/>
            </a:endParaRPr>
          </a:p>
        </p:txBody>
      </p:sp>
      <p:sp>
        <p:nvSpPr>
          <p:cNvPr id="443" name="Google Shape;443;p44"/>
          <p:cNvSpPr/>
          <p:nvPr/>
        </p:nvSpPr>
        <p:spPr>
          <a:xfrm>
            <a:off x="4108141" y="1331870"/>
            <a:ext cx="747900" cy="30300"/>
          </a:xfrm>
          <a:prstGeom prst="roundRect">
            <a:avLst>
              <a:gd name="adj" fmla="val 50000"/>
            </a:avLst>
          </a:pr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nvGrpSpPr>
          <p:cNvPr id="444" name="Google Shape;444;p44"/>
          <p:cNvGrpSpPr/>
          <p:nvPr/>
        </p:nvGrpSpPr>
        <p:grpSpPr>
          <a:xfrm rot="505744">
            <a:off x="6408578" y="1847858"/>
            <a:ext cx="3250787" cy="3265807"/>
            <a:chOff x="2765500" y="2418675"/>
            <a:chExt cx="1990725" cy="2112375"/>
          </a:xfrm>
        </p:grpSpPr>
        <p:sp>
          <p:nvSpPr>
            <p:cNvPr id="445" name="Google Shape;445;p44"/>
            <p:cNvSpPr/>
            <p:nvPr/>
          </p:nvSpPr>
          <p:spPr>
            <a:xfrm>
              <a:off x="2765500" y="2419075"/>
              <a:ext cx="1122050" cy="1088775"/>
            </a:xfrm>
            <a:custGeom>
              <a:avLst/>
              <a:gdLst/>
              <a:ahLst/>
              <a:cxnLst/>
              <a:rect l="l" t="t" r="r" b="b"/>
              <a:pathLst>
                <a:path w="44882" h="43551" extrusionOk="0">
                  <a:moveTo>
                    <a:pt x="36262" y="0"/>
                  </a:moveTo>
                  <a:cubicBezTo>
                    <a:pt x="36262" y="0"/>
                    <a:pt x="12975" y="7466"/>
                    <a:pt x="16175" y="10843"/>
                  </a:cubicBezTo>
                  <a:cubicBezTo>
                    <a:pt x="19374" y="14220"/>
                    <a:pt x="0" y="18131"/>
                    <a:pt x="3556" y="20975"/>
                  </a:cubicBezTo>
                  <a:cubicBezTo>
                    <a:pt x="7110" y="23819"/>
                    <a:pt x="1423" y="27197"/>
                    <a:pt x="1423" y="27197"/>
                  </a:cubicBezTo>
                  <a:lnTo>
                    <a:pt x="7465" y="43551"/>
                  </a:lnTo>
                  <a:cubicBezTo>
                    <a:pt x="7465" y="43551"/>
                    <a:pt x="15819" y="41416"/>
                    <a:pt x="12264" y="38573"/>
                  </a:cubicBezTo>
                  <a:cubicBezTo>
                    <a:pt x="8710" y="35730"/>
                    <a:pt x="29240" y="33417"/>
                    <a:pt x="26040" y="30040"/>
                  </a:cubicBezTo>
                  <a:cubicBezTo>
                    <a:pt x="22841" y="26663"/>
                    <a:pt x="44882" y="20263"/>
                    <a:pt x="44882" y="20263"/>
                  </a:cubicBezTo>
                  <a:lnTo>
                    <a:pt x="36262" y="0"/>
                  </a:lnTo>
                  <a:close/>
                </a:path>
              </a:pathLst>
            </a:custGeom>
            <a:solidFill>
              <a:srgbClr val="C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46" name="Google Shape;446;p44"/>
            <p:cNvSpPr/>
            <p:nvPr/>
          </p:nvSpPr>
          <p:spPr>
            <a:xfrm>
              <a:off x="3022425" y="3215075"/>
              <a:ext cx="1733800" cy="1315975"/>
            </a:xfrm>
            <a:custGeom>
              <a:avLst/>
              <a:gdLst/>
              <a:ahLst/>
              <a:cxnLst/>
              <a:rect l="l" t="t" r="r" b="b"/>
              <a:pathLst>
                <a:path w="69352" h="52639" extrusionOk="0">
                  <a:moveTo>
                    <a:pt x="42839" y="9060"/>
                  </a:moveTo>
                  <a:cubicBezTo>
                    <a:pt x="43002" y="9481"/>
                    <a:pt x="43226" y="9755"/>
                    <a:pt x="43226" y="9755"/>
                  </a:cubicBezTo>
                  <a:lnTo>
                    <a:pt x="43226" y="10525"/>
                  </a:lnTo>
                  <a:cubicBezTo>
                    <a:pt x="43205" y="10522"/>
                    <a:pt x="43184" y="10521"/>
                    <a:pt x="43161" y="10521"/>
                  </a:cubicBezTo>
                  <a:cubicBezTo>
                    <a:pt x="42130" y="10521"/>
                    <a:pt x="38989" y="13140"/>
                    <a:pt x="37018" y="14879"/>
                  </a:cubicBezTo>
                  <a:lnTo>
                    <a:pt x="41302" y="10344"/>
                  </a:lnTo>
                  <a:cubicBezTo>
                    <a:pt x="41323" y="10320"/>
                    <a:pt x="41346" y="10298"/>
                    <a:pt x="41372" y="10277"/>
                  </a:cubicBezTo>
                  <a:cubicBezTo>
                    <a:pt x="41591" y="10095"/>
                    <a:pt x="42730" y="9153"/>
                    <a:pt x="42783" y="9085"/>
                  </a:cubicBezTo>
                  <a:cubicBezTo>
                    <a:pt x="42800" y="9073"/>
                    <a:pt x="42819" y="9065"/>
                    <a:pt x="42839" y="9060"/>
                  </a:cubicBezTo>
                  <a:close/>
                  <a:moveTo>
                    <a:pt x="29077" y="15137"/>
                  </a:moveTo>
                  <a:lnTo>
                    <a:pt x="29985" y="16335"/>
                  </a:lnTo>
                  <a:lnTo>
                    <a:pt x="29147" y="16688"/>
                  </a:lnTo>
                  <a:cubicBezTo>
                    <a:pt x="28977" y="16760"/>
                    <a:pt x="28822" y="16859"/>
                    <a:pt x="28686" y="16984"/>
                  </a:cubicBezTo>
                  <a:lnTo>
                    <a:pt x="26575" y="18918"/>
                  </a:lnTo>
                  <a:lnTo>
                    <a:pt x="28857" y="15412"/>
                  </a:lnTo>
                  <a:lnTo>
                    <a:pt x="29077" y="15137"/>
                  </a:lnTo>
                  <a:close/>
                  <a:moveTo>
                    <a:pt x="53980" y="18731"/>
                  </a:moveTo>
                  <a:lnTo>
                    <a:pt x="55579" y="19220"/>
                  </a:lnTo>
                  <a:cubicBezTo>
                    <a:pt x="55579" y="19220"/>
                    <a:pt x="54783" y="19518"/>
                    <a:pt x="53791" y="19887"/>
                  </a:cubicBezTo>
                  <a:cubicBezTo>
                    <a:pt x="53894" y="19317"/>
                    <a:pt x="53980" y="18731"/>
                    <a:pt x="53980" y="18731"/>
                  </a:cubicBezTo>
                  <a:close/>
                  <a:moveTo>
                    <a:pt x="25794" y="20116"/>
                  </a:moveTo>
                  <a:lnTo>
                    <a:pt x="24915" y="21961"/>
                  </a:lnTo>
                  <a:cubicBezTo>
                    <a:pt x="24676" y="22461"/>
                    <a:pt x="24293" y="22878"/>
                    <a:pt x="23814" y="23158"/>
                  </a:cubicBezTo>
                  <a:lnTo>
                    <a:pt x="25794" y="20116"/>
                  </a:lnTo>
                  <a:close/>
                  <a:moveTo>
                    <a:pt x="47272" y="16600"/>
                  </a:moveTo>
                  <a:cubicBezTo>
                    <a:pt x="48152" y="16600"/>
                    <a:pt x="50692" y="17694"/>
                    <a:pt x="50692" y="17694"/>
                  </a:cubicBezTo>
                  <a:lnTo>
                    <a:pt x="49033" y="18228"/>
                  </a:lnTo>
                  <a:cubicBezTo>
                    <a:pt x="48837" y="18081"/>
                    <a:pt x="48628" y="18022"/>
                    <a:pt x="48419" y="18022"/>
                  </a:cubicBezTo>
                  <a:cubicBezTo>
                    <a:pt x="47623" y="18022"/>
                    <a:pt x="46841" y="18879"/>
                    <a:pt x="46841" y="18879"/>
                  </a:cubicBezTo>
                  <a:lnTo>
                    <a:pt x="47018" y="21012"/>
                  </a:lnTo>
                  <a:cubicBezTo>
                    <a:pt x="47018" y="21012"/>
                    <a:pt x="47729" y="21249"/>
                    <a:pt x="48150" y="21249"/>
                  </a:cubicBezTo>
                  <a:cubicBezTo>
                    <a:pt x="48361" y="21249"/>
                    <a:pt x="48499" y="21190"/>
                    <a:pt x="48440" y="21012"/>
                  </a:cubicBezTo>
                  <a:cubicBezTo>
                    <a:pt x="48295" y="20576"/>
                    <a:pt x="49061" y="20536"/>
                    <a:pt x="49345" y="20536"/>
                  </a:cubicBezTo>
                  <a:cubicBezTo>
                    <a:pt x="49408" y="20536"/>
                    <a:pt x="49448" y="20538"/>
                    <a:pt x="49448" y="20538"/>
                  </a:cubicBezTo>
                  <a:cubicBezTo>
                    <a:pt x="49448" y="20538"/>
                    <a:pt x="50156" y="20255"/>
                    <a:pt x="51047" y="19798"/>
                  </a:cubicBezTo>
                  <a:lnTo>
                    <a:pt x="51047" y="20833"/>
                  </a:lnTo>
                  <a:cubicBezTo>
                    <a:pt x="50692" y="21075"/>
                    <a:pt x="49969" y="21251"/>
                    <a:pt x="49891" y="21263"/>
                  </a:cubicBezTo>
                  <a:cubicBezTo>
                    <a:pt x="49625" y="21308"/>
                    <a:pt x="46158" y="25174"/>
                    <a:pt x="46158" y="25174"/>
                  </a:cubicBezTo>
                  <a:lnTo>
                    <a:pt x="44487" y="26690"/>
                  </a:lnTo>
                  <a:cubicBezTo>
                    <a:pt x="42625" y="24372"/>
                    <a:pt x="40264" y="22141"/>
                    <a:pt x="40264" y="22141"/>
                  </a:cubicBezTo>
                  <a:cubicBezTo>
                    <a:pt x="40264" y="22141"/>
                    <a:pt x="41745" y="20955"/>
                    <a:pt x="42990" y="20836"/>
                  </a:cubicBezTo>
                  <a:cubicBezTo>
                    <a:pt x="44234" y="20717"/>
                    <a:pt x="46485" y="16865"/>
                    <a:pt x="47077" y="16629"/>
                  </a:cubicBezTo>
                  <a:cubicBezTo>
                    <a:pt x="47126" y="16609"/>
                    <a:pt x="47193" y="16600"/>
                    <a:pt x="47272" y="16600"/>
                  </a:cubicBezTo>
                  <a:close/>
                  <a:moveTo>
                    <a:pt x="54425" y="27663"/>
                  </a:moveTo>
                  <a:lnTo>
                    <a:pt x="59802" y="29307"/>
                  </a:lnTo>
                  <a:lnTo>
                    <a:pt x="59623" y="31218"/>
                  </a:lnTo>
                  <a:lnTo>
                    <a:pt x="54425" y="27663"/>
                  </a:lnTo>
                  <a:close/>
                  <a:moveTo>
                    <a:pt x="32330" y="20010"/>
                  </a:moveTo>
                  <a:cubicBezTo>
                    <a:pt x="32335" y="20044"/>
                    <a:pt x="32338" y="20064"/>
                    <a:pt x="32338" y="20064"/>
                  </a:cubicBezTo>
                  <a:cubicBezTo>
                    <a:pt x="31742" y="22333"/>
                    <a:pt x="31976" y="23994"/>
                    <a:pt x="32440" y="25170"/>
                  </a:cubicBezTo>
                  <a:lnTo>
                    <a:pt x="30240" y="32448"/>
                  </a:lnTo>
                  <a:lnTo>
                    <a:pt x="29796" y="33174"/>
                  </a:lnTo>
                  <a:lnTo>
                    <a:pt x="27299" y="28023"/>
                  </a:lnTo>
                  <a:cubicBezTo>
                    <a:pt x="27014" y="27436"/>
                    <a:pt x="27088" y="26740"/>
                    <a:pt x="27488" y="26226"/>
                  </a:cubicBezTo>
                  <a:lnTo>
                    <a:pt x="32330" y="20010"/>
                  </a:lnTo>
                  <a:close/>
                  <a:moveTo>
                    <a:pt x="12605" y="43339"/>
                  </a:moveTo>
                  <a:lnTo>
                    <a:pt x="12594" y="43350"/>
                  </a:lnTo>
                  <a:lnTo>
                    <a:pt x="13038" y="43854"/>
                  </a:lnTo>
                  <a:lnTo>
                    <a:pt x="9078" y="47187"/>
                  </a:lnTo>
                  <a:cubicBezTo>
                    <a:pt x="9059" y="47109"/>
                    <a:pt x="9021" y="47035"/>
                    <a:pt x="8971" y="46972"/>
                  </a:cubicBezTo>
                  <a:lnTo>
                    <a:pt x="8382" y="46706"/>
                  </a:lnTo>
                  <a:cubicBezTo>
                    <a:pt x="8216" y="46631"/>
                    <a:pt x="8131" y="46444"/>
                    <a:pt x="8183" y="46270"/>
                  </a:cubicBezTo>
                  <a:lnTo>
                    <a:pt x="8591" y="44921"/>
                  </a:lnTo>
                  <a:cubicBezTo>
                    <a:pt x="8625" y="44808"/>
                    <a:pt x="8690" y="44709"/>
                    <a:pt x="8779" y="44634"/>
                  </a:cubicBezTo>
                  <a:lnTo>
                    <a:pt x="9324" y="44174"/>
                  </a:lnTo>
                  <a:lnTo>
                    <a:pt x="10188" y="45196"/>
                  </a:lnTo>
                  <a:lnTo>
                    <a:pt x="12605" y="43339"/>
                  </a:lnTo>
                  <a:close/>
                  <a:moveTo>
                    <a:pt x="38719" y="1"/>
                  </a:moveTo>
                  <a:cubicBezTo>
                    <a:pt x="38421" y="1"/>
                    <a:pt x="38130" y="149"/>
                    <a:pt x="37960" y="418"/>
                  </a:cubicBezTo>
                  <a:lnTo>
                    <a:pt x="37518" y="1113"/>
                  </a:lnTo>
                  <a:cubicBezTo>
                    <a:pt x="37472" y="1186"/>
                    <a:pt x="37417" y="1251"/>
                    <a:pt x="37352" y="1308"/>
                  </a:cubicBezTo>
                  <a:lnTo>
                    <a:pt x="36295" y="2232"/>
                  </a:lnTo>
                  <a:cubicBezTo>
                    <a:pt x="36123" y="2382"/>
                    <a:pt x="36015" y="2592"/>
                    <a:pt x="35992" y="2820"/>
                  </a:cubicBezTo>
                  <a:lnTo>
                    <a:pt x="35943" y="3299"/>
                  </a:lnTo>
                  <a:cubicBezTo>
                    <a:pt x="35922" y="3526"/>
                    <a:pt x="35814" y="3734"/>
                    <a:pt x="35643" y="3885"/>
                  </a:cubicBezTo>
                  <a:lnTo>
                    <a:pt x="28799" y="9903"/>
                  </a:lnTo>
                  <a:lnTo>
                    <a:pt x="27643" y="8866"/>
                  </a:lnTo>
                  <a:lnTo>
                    <a:pt x="28109" y="8445"/>
                  </a:lnTo>
                  <a:cubicBezTo>
                    <a:pt x="28389" y="8079"/>
                    <a:pt x="28167" y="7547"/>
                    <a:pt x="27710" y="7487"/>
                  </a:cubicBezTo>
                  <a:lnTo>
                    <a:pt x="26017" y="7267"/>
                  </a:lnTo>
                  <a:cubicBezTo>
                    <a:pt x="25921" y="7254"/>
                    <a:pt x="25825" y="7248"/>
                    <a:pt x="25729" y="7248"/>
                  </a:cubicBezTo>
                  <a:cubicBezTo>
                    <a:pt x="25236" y="7248"/>
                    <a:pt x="24754" y="7411"/>
                    <a:pt x="24360" y="7716"/>
                  </a:cubicBezTo>
                  <a:lnTo>
                    <a:pt x="24023" y="7977"/>
                  </a:lnTo>
                  <a:cubicBezTo>
                    <a:pt x="23540" y="8352"/>
                    <a:pt x="23253" y="8924"/>
                    <a:pt x="23244" y="9535"/>
                  </a:cubicBezTo>
                  <a:lnTo>
                    <a:pt x="23241" y="9766"/>
                  </a:lnTo>
                  <a:cubicBezTo>
                    <a:pt x="23233" y="10272"/>
                    <a:pt x="23418" y="10764"/>
                    <a:pt x="23756" y="11139"/>
                  </a:cubicBezTo>
                  <a:lnTo>
                    <a:pt x="25124" y="12658"/>
                  </a:lnTo>
                  <a:lnTo>
                    <a:pt x="24217" y="13135"/>
                  </a:lnTo>
                  <a:cubicBezTo>
                    <a:pt x="24034" y="13231"/>
                    <a:pt x="23868" y="13358"/>
                    <a:pt x="23728" y="13510"/>
                  </a:cubicBezTo>
                  <a:lnTo>
                    <a:pt x="21398" y="16038"/>
                  </a:lnTo>
                  <a:cubicBezTo>
                    <a:pt x="21238" y="16212"/>
                    <a:pt x="21111" y="16415"/>
                    <a:pt x="21028" y="16637"/>
                  </a:cubicBezTo>
                  <a:lnTo>
                    <a:pt x="19964" y="19460"/>
                  </a:lnTo>
                  <a:cubicBezTo>
                    <a:pt x="19682" y="20209"/>
                    <a:pt x="19124" y="20822"/>
                    <a:pt x="18404" y="21171"/>
                  </a:cubicBezTo>
                  <a:lnTo>
                    <a:pt x="17846" y="21441"/>
                  </a:lnTo>
                  <a:cubicBezTo>
                    <a:pt x="17769" y="21479"/>
                    <a:pt x="17686" y="21497"/>
                    <a:pt x="17604" y="21497"/>
                  </a:cubicBezTo>
                  <a:cubicBezTo>
                    <a:pt x="17470" y="21497"/>
                    <a:pt x="17337" y="21448"/>
                    <a:pt x="17234" y="21355"/>
                  </a:cubicBezTo>
                  <a:lnTo>
                    <a:pt x="17179" y="21307"/>
                  </a:lnTo>
                  <a:cubicBezTo>
                    <a:pt x="17023" y="21165"/>
                    <a:pt x="16821" y="21088"/>
                    <a:pt x="16612" y="21088"/>
                  </a:cubicBezTo>
                  <a:cubicBezTo>
                    <a:pt x="16597" y="21088"/>
                    <a:pt x="16582" y="21089"/>
                    <a:pt x="16567" y="21090"/>
                  </a:cubicBezTo>
                  <a:lnTo>
                    <a:pt x="15564" y="21143"/>
                  </a:lnTo>
                  <a:cubicBezTo>
                    <a:pt x="15349" y="21154"/>
                    <a:pt x="15146" y="21246"/>
                    <a:pt x="14997" y="21402"/>
                  </a:cubicBezTo>
                  <a:lnTo>
                    <a:pt x="12580" y="23920"/>
                  </a:lnTo>
                  <a:cubicBezTo>
                    <a:pt x="12454" y="24051"/>
                    <a:pt x="12381" y="24223"/>
                    <a:pt x="12375" y="24405"/>
                  </a:cubicBezTo>
                  <a:lnTo>
                    <a:pt x="12323" y="25879"/>
                  </a:lnTo>
                  <a:cubicBezTo>
                    <a:pt x="12308" y="26295"/>
                    <a:pt x="12643" y="26642"/>
                    <a:pt x="13059" y="26642"/>
                  </a:cubicBezTo>
                  <a:lnTo>
                    <a:pt x="13889" y="26642"/>
                  </a:lnTo>
                  <a:cubicBezTo>
                    <a:pt x="14108" y="26642"/>
                    <a:pt x="14287" y="26815"/>
                    <a:pt x="14293" y="27034"/>
                  </a:cubicBezTo>
                  <a:lnTo>
                    <a:pt x="14370" y="29431"/>
                  </a:lnTo>
                  <a:cubicBezTo>
                    <a:pt x="14388" y="30035"/>
                    <a:pt x="14221" y="30630"/>
                    <a:pt x="13891" y="31134"/>
                  </a:cubicBezTo>
                  <a:lnTo>
                    <a:pt x="10996" y="35555"/>
                  </a:lnTo>
                  <a:cubicBezTo>
                    <a:pt x="10442" y="36402"/>
                    <a:pt x="9783" y="37174"/>
                    <a:pt x="9034" y="37856"/>
                  </a:cubicBezTo>
                  <a:lnTo>
                    <a:pt x="2456" y="43848"/>
                  </a:lnTo>
                  <a:lnTo>
                    <a:pt x="2689" y="44229"/>
                  </a:lnTo>
                  <a:lnTo>
                    <a:pt x="268" y="45648"/>
                  </a:lnTo>
                  <a:cubicBezTo>
                    <a:pt x="74" y="45760"/>
                    <a:pt x="1" y="46004"/>
                    <a:pt x="100" y="46204"/>
                  </a:cubicBezTo>
                  <a:lnTo>
                    <a:pt x="1909" y="49861"/>
                  </a:lnTo>
                  <a:cubicBezTo>
                    <a:pt x="2020" y="50087"/>
                    <a:pt x="2250" y="50231"/>
                    <a:pt x="2502" y="50231"/>
                  </a:cubicBezTo>
                  <a:cubicBezTo>
                    <a:pt x="2509" y="50231"/>
                    <a:pt x="2516" y="50231"/>
                    <a:pt x="2523" y="50231"/>
                  </a:cubicBezTo>
                  <a:cubicBezTo>
                    <a:pt x="2945" y="50219"/>
                    <a:pt x="3582" y="50202"/>
                    <a:pt x="3964" y="50199"/>
                  </a:cubicBezTo>
                  <a:cubicBezTo>
                    <a:pt x="4229" y="50197"/>
                    <a:pt x="4468" y="50037"/>
                    <a:pt x="4570" y="49792"/>
                  </a:cubicBezTo>
                  <a:cubicBezTo>
                    <a:pt x="4673" y="49546"/>
                    <a:pt x="4620" y="49263"/>
                    <a:pt x="4434" y="49073"/>
                  </a:cubicBezTo>
                  <a:lnTo>
                    <a:pt x="3748" y="48830"/>
                  </a:lnTo>
                  <a:cubicBezTo>
                    <a:pt x="3554" y="48763"/>
                    <a:pt x="3440" y="48560"/>
                    <a:pt x="3483" y="48359"/>
                  </a:cubicBezTo>
                  <a:lnTo>
                    <a:pt x="3812" y="46804"/>
                  </a:lnTo>
                  <a:cubicBezTo>
                    <a:pt x="3839" y="46676"/>
                    <a:pt x="3903" y="46558"/>
                    <a:pt x="3995" y="46465"/>
                  </a:cubicBezTo>
                  <a:lnTo>
                    <a:pt x="4564" y="45896"/>
                  </a:lnTo>
                  <a:lnTo>
                    <a:pt x="5631" y="46963"/>
                  </a:lnTo>
                  <a:lnTo>
                    <a:pt x="6253" y="46394"/>
                  </a:lnTo>
                  <a:lnTo>
                    <a:pt x="6678" y="47478"/>
                  </a:lnTo>
                  <a:cubicBezTo>
                    <a:pt x="6762" y="47693"/>
                    <a:pt x="6965" y="47839"/>
                    <a:pt x="7194" y="47851"/>
                  </a:cubicBezTo>
                  <a:cubicBezTo>
                    <a:pt x="7499" y="47868"/>
                    <a:pt x="7930" y="47893"/>
                    <a:pt x="8262" y="47916"/>
                  </a:cubicBezTo>
                  <a:cubicBezTo>
                    <a:pt x="8127" y="48116"/>
                    <a:pt x="8118" y="48376"/>
                    <a:pt x="8234" y="48587"/>
                  </a:cubicBezTo>
                  <a:lnTo>
                    <a:pt x="10161" y="52012"/>
                  </a:lnTo>
                  <a:cubicBezTo>
                    <a:pt x="10292" y="52245"/>
                    <a:pt x="10531" y="52398"/>
                    <a:pt x="10797" y="52420"/>
                  </a:cubicBezTo>
                  <a:lnTo>
                    <a:pt x="13447" y="52637"/>
                  </a:lnTo>
                  <a:cubicBezTo>
                    <a:pt x="13466" y="52638"/>
                    <a:pt x="13485" y="52639"/>
                    <a:pt x="13504" y="52639"/>
                  </a:cubicBezTo>
                  <a:cubicBezTo>
                    <a:pt x="13846" y="52639"/>
                    <a:pt x="14144" y="52391"/>
                    <a:pt x="14199" y="52047"/>
                  </a:cubicBezTo>
                  <a:cubicBezTo>
                    <a:pt x="14258" y="51685"/>
                    <a:pt x="14029" y="51338"/>
                    <a:pt x="13672" y="51251"/>
                  </a:cubicBezTo>
                  <a:lnTo>
                    <a:pt x="13191" y="51132"/>
                  </a:lnTo>
                  <a:cubicBezTo>
                    <a:pt x="12919" y="51065"/>
                    <a:pt x="12717" y="50840"/>
                    <a:pt x="12681" y="50563"/>
                  </a:cubicBezTo>
                  <a:lnTo>
                    <a:pt x="12496" y="49186"/>
                  </a:lnTo>
                  <a:cubicBezTo>
                    <a:pt x="12465" y="48944"/>
                    <a:pt x="12553" y="48702"/>
                    <a:pt x="12733" y="48538"/>
                  </a:cubicBezTo>
                  <a:lnTo>
                    <a:pt x="13026" y="48273"/>
                  </a:lnTo>
                  <a:lnTo>
                    <a:pt x="13813" y="49997"/>
                  </a:lnTo>
                  <a:cubicBezTo>
                    <a:pt x="13911" y="50213"/>
                    <a:pt x="14110" y="50366"/>
                    <a:pt x="14344" y="50406"/>
                  </a:cubicBezTo>
                  <a:lnTo>
                    <a:pt x="16669" y="50796"/>
                  </a:lnTo>
                  <a:cubicBezTo>
                    <a:pt x="16703" y="50802"/>
                    <a:pt x="16738" y="50805"/>
                    <a:pt x="16772" y="50805"/>
                  </a:cubicBezTo>
                  <a:cubicBezTo>
                    <a:pt x="17054" y="50805"/>
                    <a:pt x="17308" y="50613"/>
                    <a:pt x="17378" y="50332"/>
                  </a:cubicBezTo>
                  <a:cubicBezTo>
                    <a:pt x="17457" y="50015"/>
                    <a:pt x="17281" y="49691"/>
                    <a:pt x="16972" y="49587"/>
                  </a:cubicBezTo>
                  <a:lnTo>
                    <a:pt x="16556" y="49446"/>
                  </a:lnTo>
                  <a:cubicBezTo>
                    <a:pt x="16321" y="49368"/>
                    <a:pt x="16158" y="49153"/>
                    <a:pt x="16147" y="48906"/>
                  </a:cubicBezTo>
                  <a:lnTo>
                    <a:pt x="16088" y="47674"/>
                  </a:lnTo>
                  <a:cubicBezTo>
                    <a:pt x="16077" y="47458"/>
                    <a:pt x="16174" y="47251"/>
                    <a:pt x="16345" y="47120"/>
                  </a:cubicBezTo>
                  <a:lnTo>
                    <a:pt x="18834" y="45216"/>
                  </a:lnTo>
                  <a:lnTo>
                    <a:pt x="19323" y="45680"/>
                  </a:lnTo>
                  <a:lnTo>
                    <a:pt x="25583" y="40075"/>
                  </a:lnTo>
                  <a:lnTo>
                    <a:pt x="24202" y="42342"/>
                  </a:lnTo>
                  <a:lnTo>
                    <a:pt x="25627" y="42627"/>
                  </a:lnTo>
                  <a:cubicBezTo>
                    <a:pt x="25137" y="43218"/>
                    <a:pt x="24411" y="44091"/>
                    <a:pt x="24087" y="44476"/>
                  </a:cubicBezTo>
                  <a:cubicBezTo>
                    <a:pt x="23832" y="44779"/>
                    <a:pt x="23739" y="45188"/>
                    <a:pt x="23837" y="45572"/>
                  </a:cubicBezTo>
                  <a:lnTo>
                    <a:pt x="26044" y="47972"/>
                  </a:lnTo>
                  <a:lnTo>
                    <a:pt x="28880" y="48094"/>
                  </a:lnTo>
                  <a:cubicBezTo>
                    <a:pt x="29056" y="48092"/>
                    <a:pt x="29191" y="47934"/>
                    <a:pt x="29163" y="47760"/>
                  </a:cubicBezTo>
                  <a:cubicBezTo>
                    <a:pt x="29118" y="47481"/>
                    <a:pt x="28862" y="47090"/>
                    <a:pt x="27881" y="46846"/>
                  </a:cubicBezTo>
                  <a:lnTo>
                    <a:pt x="26814" y="44653"/>
                  </a:lnTo>
                  <a:lnTo>
                    <a:pt x="27754" y="43053"/>
                  </a:lnTo>
                  <a:lnTo>
                    <a:pt x="29244" y="43350"/>
                  </a:lnTo>
                  <a:lnTo>
                    <a:pt x="34517" y="32922"/>
                  </a:lnTo>
                  <a:lnTo>
                    <a:pt x="36180" y="28743"/>
                  </a:lnTo>
                  <a:lnTo>
                    <a:pt x="39707" y="31028"/>
                  </a:lnTo>
                  <a:lnTo>
                    <a:pt x="37737" y="32816"/>
                  </a:lnTo>
                  <a:cubicBezTo>
                    <a:pt x="37415" y="33107"/>
                    <a:pt x="37177" y="33471"/>
                    <a:pt x="37020" y="33876"/>
                  </a:cubicBezTo>
                  <a:lnTo>
                    <a:pt x="35844" y="36939"/>
                  </a:lnTo>
                  <a:cubicBezTo>
                    <a:pt x="35551" y="37700"/>
                    <a:pt x="35065" y="38373"/>
                    <a:pt x="34434" y="38890"/>
                  </a:cubicBezTo>
                  <a:lnTo>
                    <a:pt x="32418" y="40541"/>
                  </a:lnTo>
                  <a:lnTo>
                    <a:pt x="33344" y="41465"/>
                  </a:lnTo>
                  <a:lnTo>
                    <a:pt x="31122" y="42967"/>
                  </a:lnTo>
                  <a:cubicBezTo>
                    <a:pt x="30598" y="43319"/>
                    <a:pt x="30475" y="44038"/>
                    <a:pt x="30851" y="44547"/>
                  </a:cubicBezTo>
                  <a:cubicBezTo>
                    <a:pt x="31330" y="45193"/>
                    <a:pt x="31941" y="46020"/>
                    <a:pt x="32281" y="46483"/>
                  </a:cubicBezTo>
                  <a:cubicBezTo>
                    <a:pt x="32448" y="46708"/>
                    <a:pt x="32702" y="46852"/>
                    <a:pt x="32982" y="46875"/>
                  </a:cubicBezTo>
                  <a:lnTo>
                    <a:pt x="35148" y="47057"/>
                  </a:lnTo>
                  <a:cubicBezTo>
                    <a:pt x="35157" y="47057"/>
                    <a:pt x="35167" y="47058"/>
                    <a:pt x="35176" y="47058"/>
                  </a:cubicBezTo>
                  <a:cubicBezTo>
                    <a:pt x="35343" y="47058"/>
                    <a:pt x="35489" y="46937"/>
                    <a:pt x="35517" y="46769"/>
                  </a:cubicBezTo>
                  <a:cubicBezTo>
                    <a:pt x="35546" y="46592"/>
                    <a:pt x="35434" y="46422"/>
                    <a:pt x="35261" y="46379"/>
                  </a:cubicBezTo>
                  <a:lnTo>
                    <a:pt x="34747" y="46250"/>
                  </a:lnTo>
                  <a:cubicBezTo>
                    <a:pt x="34394" y="46163"/>
                    <a:pt x="34132" y="45866"/>
                    <a:pt x="34088" y="45506"/>
                  </a:cubicBezTo>
                  <a:lnTo>
                    <a:pt x="34013" y="44881"/>
                  </a:lnTo>
                  <a:cubicBezTo>
                    <a:pt x="33994" y="44722"/>
                    <a:pt x="34023" y="44562"/>
                    <a:pt x="34095" y="44420"/>
                  </a:cubicBezTo>
                  <a:lnTo>
                    <a:pt x="34650" y="43350"/>
                  </a:lnTo>
                  <a:lnTo>
                    <a:pt x="35761" y="44282"/>
                  </a:lnTo>
                  <a:lnTo>
                    <a:pt x="37006" y="43438"/>
                  </a:lnTo>
                  <a:lnTo>
                    <a:pt x="38940" y="41914"/>
                  </a:lnTo>
                  <a:lnTo>
                    <a:pt x="38424" y="43860"/>
                  </a:lnTo>
                  <a:cubicBezTo>
                    <a:pt x="38336" y="44185"/>
                    <a:pt x="38581" y="44594"/>
                    <a:pt x="38917" y="44594"/>
                  </a:cubicBezTo>
                  <a:lnTo>
                    <a:pt x="43961" y="44594"/>
                  </a:lnTo>
                  <a:cubicBezTo>
                    <a:pt x="44346" y="44594"/>
                    <a:pt x="44549" y="44054"/>
                    <a:pt x="44301" y="43760"/>
                  </a:cubicBezTo>
                  <a:cubicBezTo>
                    <a:pt x="43445" y="42737"/>
                    <a:pt x="40975" y="42713"/>
                    <a:pt x="40975" y="42713"/>
                  </a:cubicBezTo>
                  <a:lnTo>
                    <a:pt x="41805" y="40054"/>
                  </a:lnTo>
                  <a:lnTo>
                    <a:pt x="42456" y="40103"/>
                  </a:lnTo>
                  <a:cubicBezTo>
                    <a:pt x="42456" y="40103"/>
                    <a:pt x="42828" y="39302"/>
                    <a:pt x="43357" y="38165"/>
                  </a:cubicBezTo>
                  <a:lnTo>
                    <a:pt x="47197" y="33008"/>
                  </a:lnTo>
                  <a:cubicBezTo>
                    <a:pt x="47349" y="32804"/>
                    <a:pt x="47581" y="32697"/>
                    <a:pt x="47816" y="32697"/>
                  </a:cubicBezTo>
                  <a:cubicBezTo>
                    <a:pt x="47983" y="32697"/>
                    <a:pt x="48151" y="32751"/>
                    <a:pt x="48292" y="32862"/>
                  </a:cubicBezTo>
                  <a:lnTo>
                    <a:pt x="53243" y="33767"/>
                  </a:lnTo>
                  <a:cubicBezTo>
                    <a:pt x="53296" y="33777"/>
                    <a:pt x="53310" y="33848"/>
                    <a:pt x="53261" y="33876"/>
                  </a:cubicBezTo>
                  <a:lnTo>
                    <a:pt x="48292" y="36684"/>
                  </a:lnTo>
                  <a:lnTo>
                    <a:pt x="49092" y="37351"/>
                  </a:lnTo>
                  <a:lnTo>
                    <a:pt x="47483" y="37390"/>
                  </a:lnTo>
                  <a:cubicBezTo>
                    <a:pt x="47341" y="37394"/>
                    <a:pt x="47202" y="37417"/>
                    <a:pt x="47067" y="37460"/>
                  </a:cubicBezTo>
                  <a:lnTo>
                    <a:pt x="46640" y="37596"/>
                  </a:lnTo>
                  <a:cubicBezTo>
                    <a:pt x="45909" y="37830"/>
                    <a:pt x="45474" y="38581"/>
                    <a:pt x="45635" y="39331"/>
                  </a:cubicBezTo>
                  <a:cubicBezTo>
                    <a:pt x="45657" y="39431"/>
                    <a:pt x="45670" y="39503"/>
                    <a:pt x="45670" y="39529"/>
                  </a:cubicBezTo>
                  <a:cubicBezTo>
                    <a:pt x="45670" y="39662"/>
                    <a:pt x="48737" y="42417"/>
                    <a:pt x="48870" y="42462"/>
                  </a:cubicBezTo>
                  <a:cubicBezTo>
                    <a:pt x="48983" y="42500"/>
                    <a:pt x="51607" y="42633"/>
                    <a:pt x="52413" y="42673"/>
                  </a:cubicBezTo>
                  <a:cubicBezTo>
                    <a:pt x="52417" y="42673"/>
                    <a:pt x="52420" y="42673"/>
                    <a:pt x="52423" y="42673"/>
                  </a:cubicBezTo>
                  <a:cubicBezTo>
                    <a:pt x="52558" y="42673"/>
                    <a:pt x="52675" y="42573"/>
                    <a:pt x="52691" y="42438"/>
                  </a:cubicBezTo>
                  <a:cubicBezTo>
                    <a:pt x="52709" y="42300"/>
                    <a:pt x="52617" y="42170"/>
                    <a:pt x="52481" y="42141"/>
                  </a:cubicBezTo>
                  <a:lnTo>
                    <a:pt x="51492" y="41929"/>
                  </a:lnTo>
                  <a:lnTo>
                    <a:pt x="51049" y="41222"/>
                  </a:lnTo>
                  <a:cubicBezTo>
                    <a:pt x="50823" y="40857"/>
                    <a:pt x="50996" y="40375"/>
                    <a:pt x="51403" y="40240"/>
                  </a:cubicBezTo>
                  <a:lnTo>
                    <a:pt x="52159" y="39396"/>
                  </a:lnTo>
                  <a:lnTo>
                    <a:pt x="58779" y="37128"/>
                  </a:lnTo>
                  <a:lnTo>
                    <a:pt x="58738" y="40448"/>
                  </a:lnTo>
                  <a:cubicBezTo>
                    <a:pt x="58737" y="40611"/>
                    <a:pt x="58619" y="40748"/>
                    <a:pt x="58459" y="40773"/>
                  </a:cubicBezTo>
                  <a:lnTo>
                    <a:pt x="58371" y="40789"/>
                  </a:lnTo>
                  <a:cubicBezTo>
                    <a:pt x="58152" y="40825"/>
                    <a:pt x="58029" y="41060"/>
                    <a:pt x="58125" y="41260"/>
                  </a:cubicBezTo>
                  <a:lnTo>
                    <a:pt x="58336" y="41705"/>
                  </a:lnTo>
                  <a:cubicBezTo>
                    <a:pt x="58711" y="42228"/>
                    <a:pt x="58332" y="42485"/>
                    <a:pt x="58023" y="42600"/>
                  </a:cubicBezTo>
                  <a:cubicBezTo>
                    <a:pt x="57983" y="42615"/>
                    <a:pt x="57943" y="42622"/>
                    <a:pt x="57903" y="42622"/>
                  </a:cubicBezTo>
                  <a:cubicBezTo>
                    <a:pt x="57774" y="42622"/>
                    <a:pt x="57653" y="42549"/>
                    <a:pt x="57597" y="42426"/>
                  </a:cubicBezTo>
                  <a:lnTo>
                    <a:pt x="57387" y="41959"/>
                  </a:lnTo>
                  <a:cubicBezTo>
                    <a:pt x="57332" y="41837"/>
                    <a:pt x="57212" y="41761"/>
                    <a:pt x="57082" y="41761"/>
                  </a:cubicBezTo>
                  <a:cubicBezTo>
                    <a:pt x="57057" y="41761"/>
                    <a:pt x="57032" y="41764"/>
                    <a:pt x="57007" y="41770"/>
                  </a:cubicBezTo>
                  <a:cubicBezTo>
                    <a:pt x="56851" y="41806"/>
                    <a:pt x="56743" y="41948"/>
                    <a:pt x="56750" y="42108"/>
                  </a:cubicBezTo>
                  <a:lnTo>
                    <a:pt x="56774" y="42798"/>
                  </a:lnTo>
                  <a:cubicBezTo>
                    <a:pt x="56777" y="42894"/>
                    <a:pt x="56822" y="42984"/>
                    <a:pt x="56896" y="43045"/>
                  </a:cubicBezTo>
                  <a:lnTo>
                    <a:pt x="57859" y="43829"/>
                  </a:lnTo>
                  <a:cubicBezTo>
                    <a:pt x="57919" y="43877"/>
                    <a:pt x="57994" y="43904"/>
                    <a:pt x="58071" y="43904"/>
                  </a:cubicBezTo>
                  <a:cubicBezTo>
                    <a:pt x="58091" y="43904"/>
                    <a:pt x="58112" y="43902"/>
                    <a:pt x="58132" y="43898"/>
                  </a:cubicBezTo>
                  <a:lnTo>
                    <a:pt x="60183" y="43504"/>
                  </a:lnTo>
                  <a:cubicBezTo>
                    <a:pt x="60264" y="43488"/>
                    <a:pt x="60341" y="43447"/>
                    <a:pt x="60386" y="43378"/>
                  </a:cubicBezTo>
                  <a:cubicBezTo>
                    <a:pt x="60881" y="42628"/>
                    <a:pt x="61312" y="38861"/>
                    <a:pt x="61312" y="38861"/>
                  </a:cubicBezTo>
                  <a:lnTo>
                    <a:pt x="61783" y="38213"/>
                  </a:lnTo>
                  <a:cubicBezTo>
                    <a:pt x="61939" y="37999"/>
                    <a:pt x="62025" y="37740"/>
                    <a:pt x="62027" y="37475"/>
                  </a:cubicBezTo>
                  <a:lnTo>
                    <a:pt x="62068" y="33173"/>
                  </a:lnTo>
                  <a:lnTo>
                    <a:pt x="63824" y="31084"/>
                  </a:lnTo>
                  <a:cubicBezTo>
                    <a:pt x="64940" y="29756"/>
                    <a:pt x="65177" y="27898"/>
                    <a:pt x="64430" y="26333"/>
                  </a:cubicBezTo>
                  <a:lnTo>
                    <a:pt x="64412" y="26296"/>
                  </a:lnTo>
                  <a:lnTo>
                    <a:pt x="65311" y="25262"/>
                  </a:lnTo>
                  <a:lnTo>
                    <a:pt x="65978" y="25840"/>
                  </a:lnTo>
                  <a:lnTo>
                    <a:pt x="67045" y="24730"/>
                  </a:lnTo>
                  <a:lnTo>
                    <a:pt x="67655" y="25182"/>
                  </a:lnTo>
                  <a:cubicBezTo>
                    <a:pt x="67774" y="25270"/>
                    <a:pt x="67910" y="25311"/>
                    <a:pt x="68043" y="25311"/>
                  </a:cubicBezTo>
                  <a:cubicBezTo>
                    <a:pt x="68323" y="25311"/>
                    <a:pt x="68592" y="25130"/>
                    <a:pt x="68674" y="24830"/>
                  </a:cubicBezTo>
                  <a:lnTo>
                    <a:pt x="68690" y="24773"/>
                  </a:lnTo>
                  <a:lnTo>
                    <a:pt x="69138" y="23612"/>
                  </a:lnTo>
                  <a:cubicBezTo>
                    <a:pt x="69336" y="23099"/>
                    <a:pt x="69352" y="22534"/>
                    <a:pt x="69181" y="22011"/>
                  </a:cubicBezTo>
                  <a:lnTo>
                    <a:pt x="68955" y="21322"/>
                  </a:lnTo>
                  <a:cubicBezTo>
                    <a:pt x="68783" y="20796"/>
                    <a:pt x="68434" y="20346"/>
                    <a:pt x="67966" y="20049"/>
                  </a:cubicBezTo>
                  <a:lnTo>
                    <a:pt x="67511" y="19761"/>
                  </a:lnTo>
                  <a:cubicBezTo>
                    <a:pt x="67118" y="19512"/>
                    <a:pt x="66675" y="19390"/>
                    <a:pt x="66235" y="19390"/>
                  </a:cubicBezTo>
                  <a:cubicBezTo>
                    <a:pt x="65636" y="19390"/>
                    <a:pt x="65041" y="19615"/>
                    <a:pt x="64584" y="20053"/>
                  </a:cubicBezTo>
                  <a:lnTo>
                    <a:pt x="62419" y="22126"/>
                  </a:lnTo>
                  <a:lnTo>
                    <a:pt x="60734" y="18598"/>
                  </a:lnTo>
                  <a:lnTo>
                    <a:pt x="53795" y="14659"/>
                  </a:lnTo>
                  <a:cubicBezTo>
                    <a:pt x="53611" y="14555"/>
                    <a:pt x="53408" y="14504"/>
                    <a:pt x="53206" y="14504"/>
                  </a:cubicBezTo>
                  <a:cubicBezTo>
                    <a:pt x="52912" y="14504"/>
                    <a:pt x="52621" y="14613"/>
                    <a:pt x="52394" y="14822"/>
                  </a:cubicBezTo>
                  <a:cubicBezTo>
                    <a:pt x="51280" y="14394"/>
                    <a:pt x="50059" y="13999"/>
                    <a:pt x="49565" y="13368"/>
                  </a:cubicBezTo>
                  <a:cubicBezTo>
                    <a:pt x="48499" y="12005"/>
                    <a:pt x="47728" y="11176"/>
                    <a:pt x="47728" y="11176"/>
                  </a:cubicBezTo>
                  <a:lnTo>
                    <a:pt x="47611" y="10169"/>
                  </a:lnTo>
                  <a:lnTo>
                    <a:pt x="48440" y="10110"/>
                  </a:lnTo>
                  <a:lnTo>
                    <a:pt x="48499" y="9398"/>
                  </a:lnTo>
                  <a:cubicBezTo>
                    <a:pt x="50277" y="8451"/>
                    <a:pt x="49506" y="7503"/>
                    <a:pt x="48085" y="6674"/>
                  </a:cubicBezTo>
                  <a:cubicBezTo>
                    <a:pt x="47279" y="6204"/>
                    <a:pt x="46352" y="5793"/>
                    <a:pt x="45430" y="5793"/>
                  </a:cubicBezTo>
                  <a:cubicBezTo>
                    <a:pt x="44797" y="5793"/>
                    <a:pt x="44166" y="5987"/>
                    <a:pt x="43580" y="6488"/>
                  </a:cubicBezTo>
                  <a:cubicBezTo>
                    <a:pt x="43510" y="6434"/>
                    <a:pt x="43431" y="6375"/>
                    <a:pt x="43351" y="6317"/>
                  </a:cubicBezTo>
                  <a:cubicBezTo>
                    <a:pt x="43209" y="6213"/>
                    <a:pt x="43044" y="6163"/>
                    <a:pt x="42880" y="6163"/>
                  </a:cubicBezTo>
                  <a:cubicBezTo>
                    <a:pt x="42639" y="6163"/>
                    <a:pt x="42402" y="6272"/>
                    <a:pt x="42245" y="6478"/>
                  </a:cubicBezTo>
                  <a:lnTo>
                    <a:pt x="41804" y="7059"/>
                  </a:lnTo>
                  <a:cubicBezTo>
                    <a:pt x="41758" y="7120"/>
                    <a:pt x="41703" y="7173"/>
                    <a:pt x="41641" y="7219"/>
                  </a:cubicBezTo>
                  <a:lnTo>
                    <a:pt x="40637" y="7958"/>
                  </a:lnTo>
                  <a:cubicBezTo>
                    <a:pt x="40475" y="8077"/>
                    <a:pt x="40363" y="8255"/>
                    <a:pt x="40327" y="8454"/>
                  </a:cubicBezTo>
                  <a:lnTo>
                    <a:pt x="40248" y="8874"/>
                  </a:lnTo>
                  <a:cubicBezTo>
                    <a:pt x="40212" y="9072"/>
                    <a:pt x="40100" y="9249"/>
                    <a:pt x="39938" y="9369"/>
                  </a:cubicBezTo>
                  <a:lnTo>
                    <a:pt x="33438" y="14174"/>
                  </a:lnTo>
                  <a:lnTo>
                    <a:pt x="32495" y="13172"/>
                  </a:lnTo>
                  <a:lnTo>
                    <a:pt x="32937" y="12836"/>
                  </a:lnTo>
                  <a:cubicBezTo>
                    <a:pt x="33213" y="12533"/>
                    <a:pt x="33056" y="12045"/>
                    <a:pt x="32656" y="11959"/>
                  </a:cubicBezTo>
                  <a:lnTo>
                    <a:pt x="31761" y="11764"/>
                  </a:lnTo>
                  <a:lnTo>
                    <a:pt x="37267" y="4850"/>
                  </a:lnTo>
                  <a:cubicBezTo>
                    <a:pt x="37289" y="4822"/>
                    <a:pt x="37314" y="4795"/>
                    <a:pt x="37339" y="4770"/>
                  </a:cubicBezTo>
                  <a:cubicBezTo>
                    <a:pt x="37569" y="4544"/>
                    <a:pt x="38759" y="3377"/>
                    <a:pt x="38812" y="3295"/>
                  </a:cubicBezTo>
                  <a:cubicBezTo>
                    <a:pt x="38845" y="3247"/>
                    <a:pt x="39234" y="3143"/>
                    <a:pt x="39574" y="3060"/>
                  </a:cubicBezTo>
                  <a:cubicBezTo>
                    <a:pt x="40075" y="2935"/>
                    <a:pt x="40369" y="2416"/>
                    <a:pt x="40218" y="1923"/>
                  </a:cubicBezTo>
                  <a:cubicBezTo>
                    <a:pt x="40082" y="1484"/>
                    <a:pt x="39811" y="607"/>
                    <a:pt x="39790" y="542"/>
                  </a:cubicBezTo>
                  <a:cubicBezTo>
                    <a:pt x="39776" y="500"/>
                    <a:pt x="39491" y="319"/>
                    <a:pt x="39186" y="132"/>
                  </a:cubicBezTo>
                  <a:cubicBezTo>
                    <a:pt x="39040" y="43"/>
                    <a:pt x="38879" y="1"/>
                    <a:pt x="38719"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47" name="Google Shape;447;p44"/>
            <p:cNvSpPr/>
            <p:nvPr/>
          </p:nvSpPr>
          <p:spPr>
            <a:xfrm>
              <a:off x="3655900" y="2418675"/>
              <a:ext cx="867700" cy="1960525"/>
            </a:xfrm>
            <a:custGeom>
              <a:avLst/>
              <a:gdLst/>
              <a:ahLst/>
              <a:cxnLst/>
              <a:rect l="l" t="t" r="r" b="b"/>
              <a:pathLst>
                <a:path w="34708" h="78421" extrusionOk="0">
                  <a:moveTo>
                    <a:pt x="715" y="1"/>
                  </a:moveTo>
                  <a:cubicBezTo>
                    <a:pt x="374" y="1"/>
                    <a:pt x="0" y="391"/>
                    <a:pt x="185" y="819"/>
                  </a:cubicBezTo>
                  <a:lnTo>
                    <a:pt x="11490" y="26978"/>
                  </a:lnTo>
                  <a:lnTo>
                    <a:pt x="29492" y="68632"/>
                  </a:lnTo>
                  <a:lnTo>
                    <a:pt x="33603" y="78141"/>
                  </a:lnTo>
                  <a:cubicBezTo>
                    <a:pt x="33688" y="78339"/>
                    <a:pt x="33837" y="78421"/>
                    <a:pt x="33993" y="78421"/>
                  </a:cubicBezTo>
                  <a:cubicBezTo>
                    <a:pt x="34334" y="78421"/>
                    <a:pt x="34708" y="78031"/>
                    <a:pt x="34523" y="77603"/>
                  </a:cubicBezTo>
                  <a:cubicBezTo>
                    <a:pt x="30755" y="68883"/>
                    <a:pt x="26986" y="60164"/>
                    <a:pt x="23217" y="51445"/>
                  </a:cubicBezTo>
                  <a:cubicBezTo>
                    <a:pt x="17216" y="37560"/>
                    <a:pt x="11217" y="23675"/>
                    <a:pt x="5216" y="9790"/>
                  </a:cubicBezTo>
                  <a:lnTo>
                    <a:pt x="1106" y="281"/>
                  </a:lnTo>
                  <a:cubicBezTo>
                    <a:pt x="1021" y="83"/>
                    <a:pt x="872" y="1"/>
                    <a:pt x="715"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4" name="TextBox 3"/>
          <p:cNvSpPr txBox="1"/>
          <p:nvPr/>
        </p:nvSpPr>
        <p:spPr>
          <a:xfrm>
            <a:off x="147192" y="363952"/>
            <a:ext cx="6547675" cy="4181337"/>
          </a:xfrm>
          <a:prstGeom prst="rect">
            <a:avLst/>
          </a:prstGeom>
          <a:noFill/>
        </p:spPr>
        <p:txBody>
          <a:bodyPr wrap="square" rtlCol="0">
            <a:spAutoFit/>
          </a:bodyPr>
          <a:lstStyle/>
          <a:p>
            <a:pPr lvl="0" algn="just">
              <a:lnSpc>
                <a:spcPct val="120000"/>
              </a:lnSpc>
            </a:pPr>
            <a:r>
              <a:rPr lang="en-US" sz="2800" dirty="0">
                <a:latin typeface="Arial (Body)"/>
              </a:rPr>
              <a:t>   </a:t>
            </a:r>
            <a:r>
              <a:rPr lang="vi-VN" sz="2800" dirty="0">
                <a:latin typeface="Arial (Body)"/>
              </a:rPr>
              <a:t>Câu chuyện kể về anh Bế Văn Đàn là người dân tộc Tày dũng cảm lấy thân làm giá súng tạo điều kiện cho đồng đội tiêu diệt địch. Em học được tinh thần dũng cảm hy sinh của anh, biết ơn anh quyết tâm học tập hơn nữa để góp phần gìn giữ xây dụng đất nước xứng với sự hy sinh của các anh.</a:t>
            </a:r>
            <a:endParaRPr kumimoji="0" lang="vi-VN" sz="2800" b="0" i="0" u="none" strike="noStrike" kern="0" cap="none" spc="0" normalizeH="0" baseline="0" noProof="0" dirty="0">
              <a:ln>
                <a:noFill/>
              </a:ln>
              <a:solidFill>
                <a:srgbClr val="000000"/>
              </a:solidFill>
              <a:effectLst/>
              <a:uLnTx/>
              <a:uFillTx/>
              <a:latin typeface="Arial (Body)"/>
              <a:sym typeface="Arial"/>
            </a:endParaRPr>
          </a:p>
        </p:txBody>
      </p:sp>
      <p:sp>
        <p:nvSpPr>
          <p:cNvPr id="448" name="Google Shape;448;p44"/>
          <p:cNvSpPr/>
          <p:nvPr/>
        </p:nvSpPr>
        <p:spPr>
          <a:xfrm>
            <a:off x="-367400" y="4477625"/>
            <a:ext cx="9511143" cy="856661"/>
          </a:xfrm>
          <a:custGeom>
            <a:avLst/>
            <a:gdLst/>
            <a:ahLst/>
            <a:cxnLst/>
            <a:rect l="l" t="t" r="r" b="b"/>
            <a:pathLst>
              <a:path w="199082" h="43847" extrusionOk="0">
                <a:moveTo>
                  <a:pt x="110561" y="1"/>
                </a:moveTo>
                <a:lnTo>
                  <a:pt x="105659" y="5564"/>
                </a:lnTo>
                <a:lnTo>
                  <a:pt x="102541" y="6840"/>
                </a:lnTo>
                <a:lnTo>
                  <a:pt x="95155" y="6163"/>
                </a:lnTo>
                <a:lnTo>
                  <a:pt x="87543" y="11253"/>
                </a:lnTo>
                <a:lnTo>
                  <a:pt x="84171" y="11502"/>
                </a:lnTo>
                <a:lnTo>
                  <a:pt x="81602" y="7670"/>
                </a:lnTo>
                <a:lnTo>
                  <a:pt x="75266" y="8950"/>
                </a:lnTo>
                <a:lnTo>
                  <a:pt x="59325" y="17080"/>
                </a:lnTo>
                <a:cubicBezTo>
                  <a:pt x="59325" y="17080"/>
                  <a:pt x="56221" y="17238"/>
                  <a:pt x="52308" y="17238"/>
                </a:cubicBezTo>
                <a:cubicBezTo>
                  <a:pt x="47832" y="17238"/>
                  <a:pt x="42296" y="17031"/>
                  <a:pt x="39135" y="16146"/>
                </a:cubicBezTo>
                <a:cubicBezTo>
                  <a:pt x="33210" y="14487"/>
                  <a:pt x="711" y="13510"/>
                  <a:pt x="0" y="13272"/>
                </a:cubicBezTo>
                <a:lnTo>
                  <a:pt x="0" y="13272"/>
                </a:lnTo>
                <a:lnTo>
                  <a:pt x="1778" y="42425"/>
                </a:lnTo>
                <a:lnTo>
                  <a:pt x="199082" y="43847"/>
                </a:lnTo>
                <a:lnTo>
                  <a:pt x="199082" y="14931"/>
                </a:lnTo>
                <a:lnTo>
                  <a:pt x="178522" y="15643"/>
                </a:lnTo>
                <a:lnTo>
                  <a:pt x="165072" y="17538"/>
                </a:lnTo>
                <a:lnTo>
                  <a:pt x="159858" y="11614"/>
                </a:lnTo>
                <a:lnTo>
                  <a:pt x="149430" y="11376"/>
                </a:lnTo>
                <a:lnTo>
                  <a:pt x="144453" y="4977"/>
                </a:lnTo>
                <a:lnTo>
                  <a:pt x="137223" y="3674"/>
                </a:lnTo>
                <a:lnTo>
                  <a:pt x="128337" y="3674"/>
                </a:lnTo>
                <a:lnTo>
                  <a:pt x="125859" y="1279"/>
                </a:lnTo>
                <a:cubicBezTo>
                  <a:pt x="125859" y="1279"/>
                  <a:pt x="119343" y="1873"/>
                  <a:pt x="115940" y="1873"/>
                </a:cubicBezTo>
                <a:cubicBezTo>
                  <a:pt x="115262" y="1873"/>
                  <a:pt x="114708" y="1850"/>
                  <a:pt x="114353" y="1793"/>
                </a:cubicBezTo>
                <a:lnTo>
                  <a:pt x="110561" y="1"/>
                </a:lnTo>
                <a:close/>
              </a:path>
            </a:pathLst>
          </a:custGeom>
          <a:solidFill>
            <a:schemeClr val="l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20645016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arn(inVertical)">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892"/>
        <p:cNvGrpSpPr/>
        <p:nvPr/>
      </p:nvGrpSpPr>
      <p:grpSpPr>
        <a:xfrm>
          <a:off x="0" y="0"/>
          <a:ext cx="0" cy="0"/>
          <a:chOff x="0" y="0"/>
          <a:chExt cx="0" cy="0"/>
        </a:xfrm>
      </p:grpSpPr>
      <p:sp>
        <p:nvSpPr>
          <p:cNvPr id="3" name="Up Ribbon 2"/>
          <p:cNvSpPr/>
          <p:nvPr/>
        </p:nvSpPr>
        <p:spPr>
          <a:xfrm>
            <a:off x="0" y="1323474"/>
            <a:ext cx="8662737" cy="2117558"/>
          </a:xfrm>
          <a:prstGeom prst="ribbon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grpSp>
        <p:nvGrpSpPr>
          <p:cNvPr id="32" name="Google Shape;1390;p69"/>
          <p:cNvGrpSpPr/>
          <p:nvPr/>
        </p:nvGrpSpPr>
        <p:grpSpPr>
          <a:xfrm>
            <a:off x="5101389" y="3540421"/>
            <a:ext cx="2931813" cy="1603079"/>
            <a:chOff x="4556866" y="1363248"/>
            <a:chExt cx="477009" cy="342438"/>
          </a:xfrm>
        </p:grpSpPr>
        <p:sp>
          <p:nvSpPr>
            <p:cNvPr id="33" name="Google Shape;1391;p69"/>
            <p:cNvSpPr/>
            <p:nvPr/>
          </p:nvSpPr>
          <p:spPr>
            <a:xfrm>
              <a:off x="4680148" y="1363248"/>
              <a:ext cx="71471" cy="148931"/>
            </a:xfrm>
            <a:custGeom>
              <a:avLst/>
              <a:gdLst/>
              <a:ahLst/>
              <a:cxnLst/>
              <a:rect l="l" t="t" r="r" b="b"/>
              <a:pathLst>
                <a:path w="3210" h="6689" extrusionOk="0">
                  <a:moveTo>
                    <a:pt x="1" y="0"/>
                  </a:moveTo>
                  <a:lnTo>
                    <a:pt x="1" y="1253"/>
                  </a:lnTo>
                  <a:lnTo>
                    <a:pt x="1955" y="1253"/>
                  </a:lnTo>
                  <a:lnTo>
                    <a:pt x="1955" y="6689"/>
                  </a:lnTo>
                  <a:lnTo>
                    <a:pt x="3209" y="6689"/>
                  </a:lnTo>
                  <a:lnTo>
                    <a:pt x="3209" y="0"/>
                  </a:ln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4" name="Google Shape;1392;p69"/>
            <p:cNvSpPr/>
            <p:nvPr/>
          </p:nvSpPr>
          <p:spPr>
            <a:xfrm>
              <a:off x="4767227" y="1425612"/>
              <a:ext cx="27943" cy="92556"/>
            </a:xfrm>
            <a:custGeom>
              <a:avLst/>
              <a:gdLst/>
              <a:ahLst/>
              <a:cxnLst/>
              <a:rect l="l" t="t" r="r" b="b"/>
              <a:pathLst>
                <a:path w="1255" h="4157" extrusionOk="0">
                  <a:moveTo>
                    <a:pt x="0" y="0"/>
                  </a:moveTo>
                  <a:lnTo>
                    <a:pt x="0" y="4157"/>
                  </a:lnTo>
                  <a:lnTo>
                    <a:pt x="1254" y="4157"/>
                  </a:lnTo>
                  <a:lnTo>
                    <a:pt x="1254" y="0"/>
                  </a:ln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5" name="Google Shape;1393;p69"/>
            <p:cNvSpPr/>
            <p:nvPr/>
          </p:nvSpPr>
          <p:spPr>
            <a:xfrm>
              <a:off x="4675962" y="1489625"/>
              <a:ext cx="176851" cy="100081"/>
            </a:xfrm>
            <a:custGeom>
              <a:avLst/>
              <a:gdLst/>
              <a:ahLst/>
              <a:cxnLst/>
              <a:rect l="l" t="t" r="r" b="b"/>
              <a:pathLst>
                <a:path w="7943" h="4495" extrusionOk="0">
                  <a:moveTo>
                    <a:pt x="1" y="1"/>
                  </a:moveTo>
                  <a:lnTo>
                    <a:pt x="1" y="4495"/>
                  </a:lnTo>
                  <a:lnTo>
                    <a:pt x="7942" y="4495"/>
                  </a:lnTo>
                  <a:lnTo>
                    <a:pt x="7942" y="1092"/>
                  </a:lnTo>
                  <a:lnTo>
                    <a:pt x="3762" y="517"/>
                  </a:lnTo>
                  <a:lnTo>
                    <a:pt x="1"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 name="Google Shape;1394;p69"/>
            <p:cNvSpPr/>
            <p:nvPr/>
          </p:nvSpPr>
          <p:spPr>
            <a:xfrm>
              <a:off x="4556866" y="1575524"/>
              <a:ext cx="476449" cy="130161"/>
            </a:xfrm>
            <a:custGeom>
              <a:avLst/>
              <a:gdLst/>
              <a:ahLst/>
              <a:cxnLst/>
              <a:rect l="l" t="t" r="r" b="b"/>
              <a:pathLst>
                <a:path w="21399" h="5846" extrusionOk="0">
                  <a:moveTo>
                    <a:pt x="15293" y="1"/>
                  </a:moveTo>
                  <a:lnTo>
                    <a:pt x="15290" y="9"/>
                  </a:lnTo>
                  <a:lnTo>
                    <a:pt x="2913" y="9"/>
                  </a:lnTo>
                  <a:cubicBezTo>
                    <a:pt x="1307" y="9"/>
                    <a:pt x="0" y="1317"/>
                    <a:pt x="0" y="2922"/>
                  </a:cubicBezTo>
                  <a:cubicBezTo>
                    <a:pt x="0" y="4527"/>
                    <a:pt x="1308" y="5834"/>
                    <a:pt x="2913" y="5834"/>
                  </a:cubicBezTo>
                  <a:lnTo>
                    <a:pt x="15235" y="5834"/>
                  </a:lnTo>
                  <a:lnTo>
                    <a:pt x="15238" y="5846"/>
                  </a:lnTo>
                  <a:lnTo>
                    <a:pt x="15278" y="5834"/>
                  </a:lnTo>
                  <a:lnTo>
                    <a:pt x="15305" y="5834"/>
                  </a:lnTo>
                  <a:lnTo>
                    <a:pt x="15305" y="5826"/>
                  </a:lnTo>
                  <a:lnTo>
                    <a:pt x="21398" y="4133"/>
                  </a:lnTo>
                  <a:lnTo>
                    <a:pt x="21398" y="1747"/>
                  </a:lnTo>
                  <a:lnTo>
                    <a:pt x="15293" y="1"/>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7" name="Google Shape;1395;p69"/>
            <p:cNvSpPr/>
            <p:nvPr/>
          </p:nvSpPr>
          <p:spPr>
            <a:xfrm>
              <a:off x="5005932" y="1581780"/>
              <a:ext cx="27943" cy="117604"/>
            </a:xfrm>
            <a:custGeom>
              <a:avLst/>
              <a:gdLst/>
              <a:ahLst/>
              <a:cxnLst/>
              <a:rect l="l" t="t" r="r" b="b"/>
              <a:pathLst>
                <a:path w="1255" h="5282" extrusionOk="0">
                  <a:moveTo>
                    <a:pt x="0" y="0"/>
                  </a:moveTo>
                  <a:lnTo>
                    <a:pt x="0" y="5281"/>
                  </a:lnTo>
                  <a:lnTo>
                    <a:pt x="1255" y="5281"/>
                  </a:lnTo>
                  <a:lnTo>
                    <a:pt x="1255" y="0"/>
                  </a:ln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8" name="Google Shape;1396;p69"/>
            <p:cNvSpPr/>
            <p:nvPr/>
          </p:nvSpPr>
          <p:spPr>
            <a:xfrm>
              <a:off x="4556866" y="1640538"/>
              <a:ext cx="476449" cy="65147"/>
            </a:xfrm>
            <a:custGeom>
              <a:avLst/>
              <a:gdLst/>
              <a:ahLst/>
              <a:cxnLst/>
              <a:rect l="l" t="t" r="r" b="b"/>
              <a:pathLst>
                <a:path w="21399" h="2926" extrusionOk="0">
                  <a:moveTo>
                    <a:pt x="21398" y="1"/>
                  </a:moveTo>
                  <a:lnTo>
                    <a:pt x="0" y="2"/>
                  </a:lnTo>
                  <a:cubicBezTo>
                    <a:pt x="0" y="1607"/>
                    <a:pt x="1308" y="2914"/>
                    <a:pt x="2913" y="2914"/>
                  </a:cubicBezTo>
                  <a:lnTo>
                    <a:pt x="15235" y="2914"/>
                  </a:lnTo>
                  <a:lnTo>
                    <a:pt x="15238" y="2926"/>
                  </a:lnTo>
                  <a:lnTo>
                    <a:pt x="15278" y="2914"/>
                  </a:lnTo>
                  <a:lnTo>
                    <a:pt x="15305" y="2914"/>
                  </a:lnTo>
                  <a:lnTo>
                    <a:pt x="15305" y="2906"/>
                  </a:lnTo>
                  <a:lnTo>
                    <a:pt x="21398" y="1213"/>
                  </a:lnTo>
                  <a:lnTo>
                    <a:pt x="21398"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9" name="Google Shape;1397;p69"/>
            <p:cNvSpPr/>
            <p:nvPr/>
          </p:nvSpPr>
          <p:spPr>
            <a:xfrm>
              <a:off x="5005932" y="1640538"/>
              <a:ext cx="27943" cy="58802"/>
            </a:xfrm>
            <a:custGeom>
              <a:avLst/>
              <a:gdLst/>
              <a:ahLst/>
              <a:cxnLst/>
              <a:rect l="l" t="t" r="r" b="b"/>
              <a:pathLst>
                <a:path w="1255" h="2641" extrusionOk="0">
                  <a:moveTo>
                    <a:pt x="0" y="1"/>
                  </a:moveTo>
                  <a:lnTo>
                    <a:pt x="0" y="2641"/>
                  </a:lnTo>
                  <a:lnTo>
                    <a:pt x="1255" y="2641"/>
                  </a:lnTo>
                  <a:lnTo>
                    <a:pt x="1255" y="1"/>
                  </a:ln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0" name="Google Shape;1398;p69"/>
            <p:cNvSpPr/>
            <p:nvPr/>
          </p:nvSpPr>
          <p:spPr>
            <a:xfrm>
              <a:off x="4612729" y="1626377"/>
              <a:ext cx="29523" cy="28388"/>
            </a:xfrm>
            <a:custGeom>
              <a:avLst/>
              <a:gdLst/>
              <a:ahLst/>
              <a:cxnLst/>
              <a:rect l="l" t="t" r="r" b="b"/>
              <a:pathLst>
                <a:path w="1326" h="1275" extrusionOk="0">
                  <a:moveTo>
                    <a:pt x="689" y="1"/>
                  </a:moveTo>
                  <a:cubicBezTo>
                    <a:pt x="431" y="1"/>
                    <a:pt x="198" y="156"/>
                    <a:pt x="100" y="394"/>
                  </a:cubicBezTo>
                  <a:cubicBezTo>
                    <a:pt x="1" y="632"/>
                    <a:pt x="55" y="906"/>
                    <a:pt x="238" y="1088"/>
                  </a:cubicBezTo>
                  <a:cubicBezTo>
                    <a:pt x="360" y="1210"/>
                    <a:pt x="523" y="1275"/>
                    <a:pt x="690" y="1275"/>
                  </a:cubicBezTo>
                  <a:cubicBezTo>
                    <a:pt x="771" y="1275"/>
                    <a:pt x="854" y="1259"/>
                    <a:pt x="933" y="1227"/>
                  </a:cubicBezTo>
                  <a:cubicBezTo>
                    <a:pt x="1170" y="1128"/>
                    <a:pt x="1325" y="895"/>
                    <a:pt x="1325" y="637"/>
                  </a:cubicBezTo>
                  <a:cubicBezTo>
                    <a:pt x="1325" y="286"/>
                    <a:pt x="1040" y="1"/>
                    <a:pt x="68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1" name="Google Shape;1399;p69"/>
            <p:cNvSpPr/>
            <p:nvPr/>
          </p:nvSpPr>
          <p:spPr>
            <a:xfrm>
              <a:off x="4660399" y="1626377"/>
              <a:ext cx="29546" cy="28388"/>
            </a:xfrm>
            <a:custGeom>
              <a:avLst/>
              <a:gdLst/>
              <a:ahLst/>
              <a:cxnLst/>
              <a:rect l="l" t="t" r="r" b="b"/>
              <a:pathLst>
                <a:path w="1327" h="1275" extrusionOk="0">
                  <a:moveTo>
                    <a:pt x="689" y="1"/>
                  </a:moveTo>
                  <a:cubicBezTo>
                    <a:pt x="431" y="1"/>
                    <a:pt x="198" y="156"/>
                    <a:pt x="100" y="394"/>
                  </a:cubicBezTo>
                  <a:cubicBezTo>
                    <a:pt x="1" y="632"/>
                    <a:pt x="56" y="906"/>
                    <a:pt x="238" y="1088"/>
                  </a:cubicBezTo>
                  <a:cubicBezTo>
                    <a:pt x="360" y="1210"/>
                    <a:pt x="524" y="1275"/>
                    <a:pt x="690" y="1275"/>
                  </a:cubicBezTo>
                  <a:cubicBezTo>
                    <a:pt x="772" y="1275"/>
                    <a:pt x="854" y="1259"/>
                    <a:pt x="933" y="1227"/>
                  </a:cubicBezTo>
                  <a:cubicBezTo>
                    <a:pt x="1172" y="1128"/>
                    <a:pt x="1327" y="895"/>
                    <a:pt x="1327" y="637"/>
                  </a:cubicBezTo>
                  <a:cubicBezTo>
                    <a:pt x="1325" y="286"/>
                    <a:pt x="1040" y="1"/>
                    <a:pt x="68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2" name="Google Shape;1400;p69"/>
            <p:cNvSpPr/>
            <p:nvPr/>
          </p:nvSpPr>
          <p:spPr>
            <a:xfrm>
              <a:off x="4708113" y="1626377"/>
              <a:ext cx="29546" cy="28388"/>
            </a:xfrm>
            <a:custGeom>
              <a:avLst/>
              <a:gdLst/>
              <a:ahLst/>
              <a:cxnLst/>
              <a:rect l="l" t="t" r="r" b="b"/>
              <a:pathLst>
                <a:path w="1327" h="1275" extrusionOk="0">
                  <a:moveTo>
                    <a:pt x="689" y="1"/>
                  </a:moveTo>
                  <a:cubicBezTo>
                    <a:pt x="430" y="1"/>
                    <a:pt x="198" y="156"/>
                    <a:pt x="99" y="394"/>
                  </a:cubicBezTo>
                  <a:cubicBezTo>
                    <a:pt x="0" y="632"/>
                    <a:pt x="56" y="906"/>
                    <a:pt x="238" y="1088"/>
                  </a:cubicBezTo>
                  <a:cubicBezTo>
                    <a:pt x="360" y="1210"/>
                    <a:pt x="524" y="1275"/>
                    <a:pt x="690" y="1275"/>
                  </a:cubicBezTo>
                  <a:cubicBezTo>
                    <a:pt x="771" y="1275"/>
                    <a:pt x="854" y="1259"/>
                    <a:pt x="932" y="1227"/>
                  </a:cubicBezTo>
                  <a:cubicBezTo>
                    <a:pt x="1171" y="1128"/>
                    <a:pt x="1326" y="895"/>
                    <a:pt x="1326" y="637"/>
                  </a:cubicBezTo>
                  <a:cubicBezTo>
                    <a:pt x="1326" y="286"/>
                    <a:pt x="1040" y="1"/>
                    <a:pt x="68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3" name="Google Shape;1401;p69"/>
            <p:cNvSpPr/>
            <p:nvPr/>
          </p:nvSpPr>
          <p:spPr>
            <a:xfrm>
              <a:off x="4755805" y="1626377"/>
              <a:ext cx="29523" cy="28388"/>
            </a:xfrm>
            <a:custGeom>
              <a:avLst/>
              <a:gdLst/>
              <a:ahLst/>
              <a:cxnLst/>
              <a:rect l="l" t="t" r="r" b="b"/>
              <a:pathLst>
                <a:path w="1326" h="1275" extrusionOk="0">
                  <a:moveTo>
                    <a:pt x="688" y="1"/>
                  </a:moveTo>
                  <a:cubicBezTo>
                    <a:pt x="431" y="1"/>
                    <a:pt x="198" y="156"/>
                    <a:pt x="100" y="394"/>
                  </a:cubicBezTo>
                  <a:cubicBezTo>
                    <a:pt x="1" y="632"/>
                    <a:pt x="55" y="906"/>
                    <a:pt x="238" y="1088"/>
                  </a:cubicBezTo>
                  <a:cubicBezTo>
                    <a:pt x="360" y="1210"/>
                    <a:pt x="523" y="1275"/>
                    <a:pt x="689" y="1275"/>
                  </a:cubicBezTo>
                  <a:cubicBezTo>
                    <a:pt x="771" y="1275"/>
                    <a:pt x="854" y="1259"/>
                    <a:pt x="933" y="1227"/>
                  </a:cubicBezTo>
                  <a:cubicBezTo>
                    <a:pt x="1170" y="1128"/>
                    <a:pt x="1325" y="895"/>
                    <a:pt x="1325" y="637"/>
                  </a:cubicBezTo>
                  <a:cubicBezTo>
                    <a:pt x="1325" y="286"/>
                    <a:pt x="1040" y="1"/>
                    <a:pt x="688"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4" name="Google Shape;1402;p69"/>
            <p:cNvSpPr/>
            <p:nvPr/>
          </p:nvSpPr>
          <p:spPr>
            <a:xfrm>
              <a:off x="4803475" y="1626377"/>
              <a:ext cx="29546" cy="28410"/>
            </a:xfrm>
            <a:custGeom>
              <a:avLst/>
              <a:gdLst/>
              <a:ahLst/>
              <a:cxnLst/>
              <a:rect l="l" t="t" r="r" b="b"/>
              <a:pathLst>
                <a:path w="1327" h="1276" extrusionOk="0">
                  <a:moveTo>
                    <a:pt x="689" y="1"/>
                  </a:moveTo>
                  <a:cubicBezTo>
                    <a:pt x="431" y="1"/>
                    <a:pt x="200" y="156"/>
                    <a:pt x="100" y="394"/>
                  </a:cubicBezTo>
                  <a:cubicBezTo>
                    <a:pt x="1" y="632"/>
                    <a:pt x="56" y="906"/>
                    <a:pt x="238" y="1089"/>
                  </a:cubicBezTo>
                  <a:cubicBezTo>
                    <a:pt x="360" y="1211"/>
                    <a:pt x="523" y="1275"/>
                    <a:pt x="688" y="1275"/>
                  </a:cubicBezTo>
                  <a:cubicBezTo>
                    <a:pt x="771" y="1275"/>
                    <a:pt x="854" y="1259"/>
                    <a:pt x="933" y="1227"/>
                  </a:cubicBezTo>
                  <a:cubicBezTo>
                    <a:pt x="1171" y="1128"/>
                    <a:pt x="1327" y="895"/>
                    <a:pt x="1327" y="637"/>
                  </a:cubicBezTo>
                  <a:cubicBezTo>
                    <a:pt x="1327" y="286"/>
                    <a:pt x="1042" y="1"/>
                    <a:pt x="689"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45" name="Google Shape;1574;p69"/>
          <p:cNvGrpSpPr/>
          <p:nvPr/>
        </p:nvGrpSpPr>
        <p:grpSpPr>
          <a:xfrm>
            <a:off x="7545019" y="2332520"/>
            <a:ext cx="1598981" cy="1130679"/>
            <a:chOff x="1717475" y="2665800"/>
            <a:chExt cx="535600" cy="400300"/>
          </a:xfrm>
        </p:grpSpPr>
        <p:sp>
          <p:nvSpPr>
            <p:cNvPr id="46" name="Google Shape;1575;p69"/>
            <p:cNvSpPr/>
            <p:nvPr/>
          </p:nvSpPr>
          <p:spPr>
            <a:xfrm>
              <a:off x="1763600" y="2925450"/>
              <a:ext cx="443400" cy="140650"/>
            </a:xfrm>
            <a:custGeom>
              <a:avLst/>
              <a:gdLst/>
              <a:ahLst/>
              <a:cxnLst/>
              <a:rect l="l" t="t" r="r" b="b"/>
              <a:pathLst>
                <a:path w="17736" h="5626" extrusionOk="0">
                  <a:moveTo>
                    <a:pt x="2814" y="0"/>
                  </a:moveTo>
                  <a:cubicBezTo>
                    <a:pt x="1263" y="0"/>
                    <a:pt x="1" y="1263"/>
                    <a:pt x="1" y="2814"/>
                  </a:cubicBezTo>
                  <a:cubicBezTo>
                    <a:pt x="1" y="4364"/>
                    <a:pt x="1263" y="5626"/>
                    <a:pt x="2814" y="5626"/>
                  </a:cubicBezTo>
                  <a:lnTo>
                    <a:pt x="14921" y="5626"/>
                  </a:lnTo>
                  <a:cubicBezTo>
                    <a:pt x="16472" y="5626"/>
                    <a:pt x="17735" y="4364"/>
                    <a:pt x="17735" y="2814"/>
                  </a:cubicBezTo>
                  <a:cubicBezTo>
                    <a:pt x="17735" y="1262"/>
                    <a:pt x="16472" y="0"/>
                    <a:pt x="14921"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7" name="Google Shape;1576;p69"/>
            <p:cNvSpPr/>
            <p:nvPr/>
          </p:nvSpPr>
          <p:spPr>
            <a:xfrm>
              <a:off x="1985275" y="2925450"/>
              <a:ext cx="221725" cy="140650"/>
            </a:xfrm>
            <a:custGeom>
              <a:avLst/>
              <a:gdLst/>
              <a:ahLst/>
              <a:cxnLst/>
              <a:rect l="l" t="t" r="r" b="b"/>
              <a:pathLst>
                <a:path w="8869" h="5626" extrusionOk="0">
                  <a:moveTo>
                    <a:pt x="1" y="0"/>
                  </a:moveTo>
                  <a:lnTo>
                    <a:pt x="1" y="5626"/>
                  </a:lnTo>
                  <a:lnTo>
                    <a:pt x="6054" y="5626"/>
                  </a:lnTo>
                  <a:cubicBezTo>
                    <a:pt x="7605" y="5626"/>
                    <a:pt x="8868" y="4364"/>
                    <a:pt x="8868" y="2814"/>
                  </a:cubicBezTo>
                  <a:cubicBezTo>
                    <a:pt x="8868" y="1262"/>
                    <a:pt x="7605" y="0"/>
                    <a:pt x="6054"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8" name="Google Shape;1577;p69"/>
            <p:cNvSpPr/>
            <p:nvPr/>
          </p:nvSpPr>
          <p:spPr>
            <a:xfrm>
              <a:off x="1820900" y="2975800"/>
              <a:ext cx="41600" cy="39975"/>
            </a:xfrm>
            <a:custGeom>
              <a:avLst/>
              <a:gdLst/>
              <a:ahLst/>
              <a:cxnLst/>
              <a:rect l="l" t="t" r="r" b="b"/>
              <a:pathLst>
                <a:path w="1664" h="1599" extrusionOk="0">
                  <a:moveTo>
                    <a:pt x="864" y="0"/>
                  </a:moveTo>
                  <a:cubicBezTo>
                    <a:pt x="540" y="0"/>
                    <a:pt x="249" y="194"/>
                    <a:pt x="125" y="493"/>
                  </a:cubicBezTo>
                  <a:cubicBezTo>
                    <a:pt x="1" y="791"/>
                    <a:pt x="69" y="1136"/>
                    <a:pt x="298" y="1365"/>
                  </a:cubicBezTo>
                  <a:cubicBezTo>
                    <a:pt x="451" y="1518"/>
                    <a:pt x="655" y="1599"/>
                    <a:pt x="863" y="1599"/>
                  </a:cubicBezTo>
                  <a:cubicBezTo>
                    <a:pt x="966" y="1599"/>
                    <a:pt x="1070" y="1579"/>
                    <a:pt x="1170" y="1538"/>
                  </a:cubicBezTo>
                  <a:cubicBezTo>
                    <a:pt x="1468" y="1414"/>
                    <a:pt x="1662" y="1123"/>
                    <a:pt x="1662" y="800"/>
                  </a:cubicBezTo>
                  <a:cubicBezTo>
                    <a:pt x="1664" y="358"/>
                    <a:pt x="1306" y="0"/>
                    <a:pt x="864"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9" name="Google Shape;1578;p69"/>
            <p:cNvSpPr/>
            <p:nvPr/>
          </p:nvSpPr>
          <p:spPr>
            <a:xfrm>
              <a:off x="1878025" y="2975800"/>
              <a:ext cx="41600" cy="39975"/>
            </a:xfrm>
            <a:custGeom>
              <a:avLst/>
              <a:gdLst/>
              <a:ahLst/>
              <a:cxnLst/>
              <a:rect l="l" t="t" r="r" b="b"/>
              <a:pathLst>
                <a:path w="1664" h="1599" extrusionOk="0">
                  <a:moveTo>
                    <a:pt x="863" y="0"/>
                  </a:moveTo>
                  <a:cubicBezTo>
                    <a:pt x="541" y="0"/>
                    <a:pt x="248" y="194"/>
                    <a:pt x="124" y="493"/>
                  </a:cubicBezTo>
                  <a:cubicBezTo>
                    <a:pt x="0" y="791"/>
                    <a:pt x="69" y="1136"/>
                    <a:pt x="297" y="1365"/>
                  </a:cubicBezTo>
                  <a:cubicBezTo>
                    <a:pt x="451" y="1518"/>
                    <a:pt x="656" y="1599"/>
                    <a:pt x="864" y="1599"/>
                  </a:cubicBezTo>
                  <a:cubicBezTo>
                    <a:pt x="966" y="1599"/>
                    <a:pt x="1070" y="1579"/>
                    <a:pt x="1169" y="1538"/>
                  </a:cubicBezTo>
                  <a:cubicBezTo>
                    <a:pt x="1468" y="1414"/>
                    <a:pt x="1663" y="1123"/>
                    <a:pt x="1663" y="799"/>
                  </a:cubicBezTo>
                  <a:cubicBezTo>
                    <a:pt x="1663" y="358"/>
                    <a:pt x="1305" y="0"/>
                    <a:pt x="863"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0" name="Google Shape;1579;p69"/>
            <p:cNvSpPr/>
            <p:nvPr/>
          </p:nvSpPr>
          <p:spPr>
            <a:xfrm>
              <a:off x="1935150" y="2975800"/>
              <a:ext cx="41575" cy="39975"/>
            </a:xfrm>
            <a:custGeom>
              <a:avLst/>
              <a:gdLst/>
              <a:ahLst/>
              <a:cxnLst/>
              <a:rect l="l" t="t" r="r" b="b"/>
              <a:pathLst>
                <a:path w="1663" h="1599" extrusionOk="0">
                  <a:moveTo>
                    <a:pt x="864" y="0"/>
                  </a:moveTo>
                  <a:cubicBezTo>
                    <a:pt x="540" y="0"/>
                    <a:pt x="249" y="194"/>
                    <a:pt x="125" y="493"/>
                  </a:cubicBezTo>
                  <a:cubicBezTo>
                    <a:pt x="1" y="791"/>
                    <a:pt x="70" y="1136"/>
                    <a:pt x="298" y="1365"/>
                  </a:cubicBezTo>
                  <a:cubicBezTo>
                    <a:pt x="451" y="1518"/>
                    <a:pt x="655" y="1599"/>
                    <a:pt x="863" y="1599"/>
                  </a:cubicBezTo>
                  <a:cubicBezTo>
                    <a:pt x="966" y="1599"/>
                    <a:pt x="1070" y="1579"/>
                    <a:pt x="1168" y="1538"/>
                  </a:cubicBezTo>
                  <a:cubicBezTo>
                    <a:pt x="1469" y="1414"/>
                    <a:pt x="1663" y="1123"/>
                    <a:pt x="1663" y="799"/>
                  </a:cubicBezTo>
                  <a:cubicBezTo>
                    <a:pt x="1663" y="358"/>
                    <a:pt x="1304" y="0"/>
                    <a:pt x="864"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1" name="Google Shape;1580;p69"/>
            <p:cNvSpPr/>
            <p:nvPr/>
          </p:nvSpPr>
          <p:spPr>
            <a:xfrm>
              <a:off x="1992275" y="2975800"/>
              <a:ext cx="41600" cy="39975"/>
            </a:xfrm>
            <a:custGeom>
              <a:avLst/>
              <a:gdLst/>
              <a:ahLst/>
              <a:cxnLst/>
              <a:rect l="l" t="t" r="r" b="b"/>
              <a:pathLst>
                <a:path w="1664" h="1599" extrusionOk="0">
                  <a:moveTo>
                    <a:pt x="863" y="0"/>
                  </a:moveTo>
                  <a:cubicBezTo>
                    <a:pt x="539" y="0"/>
                    <a:pt x="248" y="194"/>
                    <a:pt x="124" y="493"/>
                  </a:cubicBezTo>
                  <a:cubicBezTo>
                    <a:pt x="0" y="793"/>
                    <a:pt x="69" y="1136"/>
                    <a:pt x="297" y="1365"/>
                  </a:cubicBezTo>
                  <a:cubicBezTo>
                    <a:pt x="450" y="1518"/>
                    <a:pt x="655" y="1599"/>
                    <a:pt x="863" y="1599"/>
                  </a:cubicBezTo>
                  <a:cubicBezTo>
                    <a:pt x="966" y="1599"/>
                    <a:pt x="1070" y="1579"/>
                    <a:pt x="1169" y="1538"/>
                  </a:cubicBezTo>
                  <a:cubicBezTo>
                    <a:pt x="1468" y="1414"/>
                    <a:pt x="1663" y="1123"/>
                    <a:pt x="1663" y="799"/>
                  </a:cubicBezTo>
                  <a:cubicBezTo>
                    <a:pt x="1662" y="358"/>
                    <a:pt x="1305" y="0"/>
                    <a:pt x="863"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2" name="Google Shape;1581;p69"/>
            <p:cNvSpPr/>
            <p:nvPr/>
          </p:nvSpPr>
          <p:spPr>
            <a:xfrm>
              <a:off x="2049425" y="2975800"/>
              <a:ext cx="41550" cy="39975"/>
            </a:xfrm>
            <a:custGeom>
              <a:avLst/>
              <a:gdLst/>
              <a:ahLst/>
              <a:cxnLst/>
              <a:rect l="l" t="t" r="r" b="b"/>
              <a:pathLst>
                <a:path w="1662" h="1599" extrusionOk="0">
                  <a:moveTo>
                    <a:pt x="861" y="0"/>
                  </a:moveTo>
                  <a:cubicBezTo>
                    <a:pt x="539" y="0"/>
                    <a:pt x="246" y="194"/>
                    <a:pt x="124" y="493"/>
                  </a:cubicBezTo>
                  <a:cubicBezTo>
                    <a:pt x="0" y="793"/>
                    <a:pt x="67" y="1136"/>
                    <a:pt x="297" y="1365"/>
                  </a:cubicBezTo>
                  <a:cubicBezTo>
                    <a:pt x="450" y="1518"/>
                    <a:pt x="654" y="1599"/>
                    <a:pt x="862" y="1599"/>
                  </a:cubicBezTo>
                  <a:cubicBezTo>
                    <a:pt x="965" y="1599"/>
                    <a:pt x="1069" y="1579"/>
                    <a:pt x="1168" y="1538"/>
                  </a:cubicBezTo>
                  <a:cubicBezTo>
                    <a:pt x="1466" y="1414"/>
                    <a:pt x="1662" y="1123"/>
                    <a:pt x="1662" y="799"/>
                  </a:cubicBezTo>
                  <a:cubicBezTo>
                    <a:pt x="1662" y="358"/>
                    <a:pt x="1303" y="0"/>
                    <a:pt x="861"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3" name="Google Shape;1582;p69"/>
            <p:cNvSpPr/>
            <p:nvPr/>
          </p:nvSpPr>
          <p:spPr>
            <a:xfrm>
              <a:off x="2106525" y="2975800"/>
              <a:ext cx="41575" cy="39975"/>
            </a:xfrm>
            <a:custGeom>
              <a:avLst/>
              <a:gdLst/>
              <a:ahLst/>
              <a:cxnLst/>
              <a:rect l="l" t="t" r="r" b="b"/>
              <a:pathLst>
                <a:path w="1663" h="1599" extrusionOk="0">
                  <a:moveTo>
                    <a:pt x="863" y="0"/>
                  </a:moveTo>
                  <a:cubicBezTo>
                    <a:pt x="539" y="0"/>
                    <a:pt x="248" y="194"/>
                    <a:pt x="124" y="493"/>
                  </a:cubicBezTo>
                  <a:cubicBezTo>
                    <a:pt x="0" y="793"/>
                    <a:pt x="69" y="1136"/>
                    <a:pt x="297" y="1365"/>
                  </a:cubicBezTo>
                  <a:cubicBezTo>
                    <a:pt x="450" y="1518"/>
                    <a:pt x="655" y="1599"/>
                    <a:pt x="862" y="1599"/>
                  </a:cubicBezTo>
                  <a:cubicBezTo>
                    <a:pt x="965" y="1599"/>
                    <a:pt x="1069" y="1579"/>
                    <a:pt x="1168" y="1538"/>
                  </a:cubicBezTo>
                  <a:cubicBezTo>
                    <a:pt x="1468" y="1414"/>
                    <a:pt x="1662" y="1123"/>
                    <a:pt x="1662" y="799"/>
                  </a:cubicBezTo>
                  <a:cubicBezTo>
                    <a:pt x="1662" y="358"/>
                    <a:pt x="1304" y="0"/>
                    <a:pt x="863"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4" name="Google Shape;1583;p69"/>
            <p:cNvSpPr/>
            <p:nvPr/>
          </p:nvSpPr>
          <p:spPr>
            <a:xfrm>
              <a:off x="1758450" y="2665800"/>
              <a:ext cx="218875" cy="124250"/>
            </a:xfrm>
            <a:custGeom>
              <a:avLst/>
              <a:gdLst/>
              <a:ahLst/>
              <a:cxnLst/>
              <a:rect l="l" t="t" r="r" b="b"/>
              <a:pathLst>
                <a:path w="8755" h="4970" extrusionOk="0">
                  <a:moveTo>
                    <a:pt x="522" y="1"/>
                  </a:moveTo>
                  <a:lnTo>
                    <a:pt x="1" y="1113"/>
                  </a:lnTo>
                  <a:lnTo>
                    <a:pt x="8233" y="4969"/>
                  </a:lnTo>
                  <a:lnTo>
                    <a:pt x="8754" y="3857"/>
                  </a:lnTo>
                  <a:lnTo>
                    <a:pt x="522"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5" name="Google Shape;1584;p69"/>
            <p:cNvSpPr/>
            <p:nvPr/>
          </p:nvSpPr>
          <p:spPr>
            <a:xfrm>
              <a:off x="1949450" y="2744850"/>
              <a:ext cx="198650" cy="106475"/>
            </a:xfrm>
            <a:custGeom>
              <a:avLst/>
              <a:gdLst/>
              <a:ahLst/>
              <a:cxnLst/>
              <a:rect l="l" t="t" r="r" b="b"/>
              <a:pathLst>
                <a:path w="7946" h="4259" extrusionOk="0">
                  <a:moveTo>
                    <a:pt x="2499" y="1"/>
                  </a:moveTo>
                  <a:cubicBezTo>
                    <a:pt x="1120" y="1"/>
                    <a:pt x="1" y="1122"/>
                    <a:pt x="1" y="2499"/>
                  </a:cubicBezTo>
                  <a:lnTo>
                    <a:pt x="1" y="4259"/>
                  </a:lnTo>
                  <a:lnTo>
                    <a:pt x="7945" y="4259"/>
                  </a:lnTo>
                  <a:lnTo>
                    <a:pt x="7945" y="2499"/>
                  </a:lnTo>
                  <a:cubicBezTo>
                    <a:pt x="7945" y="1122"/>
                    <a:pt x="6825" y="1"/>
                    <a:pt x="5447"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6" name="Google Shape;1585;p69"/>
            <p:cNvSpPr/>
            <p:nvPr/>
          </p:nvSpPr>
          <p:spPr>
            <a:xfrm>
              <a:off x="1821575" y="2820600"/>
              <a:ext cx="356750" cy="55750"/>
            </a:xfrm>
            <a:custGeom>
              <a:avLst/>
              <a:gdLst/>
              <a:ahLst/>
              <a:cxnLst/>
              <a:rect l="l" t="t" r="r" b="b"/>
              <a:pathLst>
                <a:path w="14270" h="2230" extrusionOk="0">
                  <a:moveTo>
                    <a:pt x="1815" y="0"/>
                  </a:moveTo>
                  <a:lnTo>
                    <a:pt x="1" y="2229"/>
                  </a:lnTo>
                  <a:lnTo>
                    <a:pt x="14269" y="2229"/>
                  </a:lnTo>
                  <a:lnTo>
                    <a:pt x="14269"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7" name="Google Shape;1586;p69"/>
            <p:cNvSpPr/>
            <p:nvPr/>
          </p:nvSpPr>
          <p:spPr>
            <a:xfrm>
              <a:off x="2032725" y="2713875"/>
              <a:ext cx="30750" cy="31900"/>
            </a:xfrm>
            <a:custGeom>
              <a:avLst/>
              <a:gdLst/>
              <a:ahLst/>
              <a:cxnLst/>
              <a:rect l="l" t="t" r="r" b="b"/>
              <a:pathLst>
                <a:path w="1230" h="1276" extrusionOk="0">
                  <a:moveTo>
                    <a:pt x="1" y="1"/>
                  </a:moveTo>
                  <a:lnTo>
                    <a:pt x="1" y="1276"/>
                  </a:lnTo>
                  <a:lnTo>
                    <a:pt x="1229" y="1276"/>
                  </a:lnTo>
                  <a:lnTo>
                    <a:pt x="1229"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8" name="Google Shape;1587;p69"/>
            <p:cNvSpPr/>
            <p:nvPr/>
          </p:nvSpPr>
          <p:spPr>
            <a:xfrm>
              <a:off x="2048075" y="2744850"/>
              <a:ext cx="100025" cy="106475"/>
            </a:xfrm>
            <a:custGeom>
              <a:avLst/>
              <a:gdLst/>
              <a:ahLst/>
              <a:cxnLst/>
              <a:rect l="l" t="t" r="r" b="b"/>
              <a:pathLst>
                <a:path w="4001" h="4259" extrusionOk="0">
                  <a:moveTo>
                    <a:pt x="0" y="1"/>
                  </a:moveTo>
                  <a:lnTo>
                    <a:pt x="0" y="4259"/>
                  </a:lnTo>
                  <a:lnTo>
                    <a:pt x="4000" y="4259"/>
                  </a:lnTo>
                  <a:lnTo>
                    <a:pt x="4000" y="2499"/>
                  </a:lnTo>
                  <a:cubicBezTo>
                    <a:pt x="4000" y="1122"/>
                    <a:pt x="2880" y="1"/>
                    <a:pt x="1502"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9" name="Google Shape;1588;p69"/>
            <p:cNvSpPr/>
            <p:nvPr/>
          </p:nvSpPr>
          <p:spPr>
            <a:xfrm>
              <a:off x="2048075" y="2713875"/>
              <a:ext cx="15400" cy="31900"/>
            </a:xfrm>
            <a:custGeom>
              <a:avLst/>
              <a:gdLst/>
              <a:ahLst/>
              <a:cxnLst/>
              <a:rect l="l" t="t" r="r" b="b"/>
              <a:pathLst>
                <a:path w="616" h="1276" extrusionOk="0">
                  <a:moveTo>
                    <a:pt x="0" y="1"/>
                  </a:moveTo>
                  <a:lnTo>
                    <a:pt x="0" y="1276"/>
                  </a:lnTo>
                  <a:lnTo>
                    <a:pt x="615" y="1276"/>
                  </a:lnTo>
                  <a:lnTo>
                    <a:pt x="615"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0" name="Google Shape;1589;p69"/>
            <p:cNvSpPr/>
            <p:nvPr/>
          </p:nvSpPr>
          <p:spPr>
            <a:xfrm>
              <a:off x="2048075" y="2820600"/>
              <a:ext cx="130250" cy="55750"/>
            </a:xfrm>
            <a:custGeom>
              <a:avLst/>
              <a:gdLst/>
              <a:ahLst/>
              <a:cxnLst/>
              <a:rect l="l" t="t" r="r" b="b"/>
              <a:pathLst>
                <a:path w="5210" h="2230" extrusionOk="0">
                  <a:moveTo>
                    <a:pt x="0" y="0"/>
                  </a:moveTo>
                  <a:lnTo>
                    <a:pt x="0" y="2229"/>
                  </a:lnTo>
                  <a:lnTo>
                    <a:pt x="5209" y="2229"/>
                  </a:lnTo>
                  <a:lnTo>
                    <a:pt x="5209"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1" name="Google Shape;1590;p69"/>
            <p:cNvSpPr/>
            <p:nvPr/>
          </p:nvSpPr>
          <p:spPr>
            <a:xfrm>
              <a:off x="1717475" y="2873375"/>
              <a:ext cx="535600" cy="70375"/>
            </a:xfrm>
            <a:custGeom>
              <a:avLst/>
              <a:gdLst/>
              <a:ahLst/>
              <a:cxnLst/>
              <a:rect l="l" t="t" r="r" b="b"/>
              <a:pathLst>
                <a:path w="21424" h="2815" extrusionOk="0">
                  <a:moveTo>
                    <a:pt x="2813" y="0"/>
                  </a:moveTo>
                  <a:cubicBezTo>
                    <a:pt x="1262" y="0"/>
                    <a:pt x="1" y="1263"/>
                    <a:pt x="1" y="2815"/>
                  </a:cubicBezTo>
                  <a:lnTo>
                    <a:pt x="1229" y="2815"/>
                  </a:lnTo>
                  <a:cubicBezTo>
                    <a:pt x="1231" y="1940"/>
                    <a:pt x="1940" y="1231"/>
                    <a:pt x="2815" y="1229"/>
                  </a:cubicBezTo>
                  <a:lnTo>
                    <a:pt x="18611" y="1229"/>
                  </a:lnTo>
                  <a:cubicBezTo>
                    <a:pt x="19486" y="1231"/>
                    <a:pt x="20195" y="1940"/>
                    <a:pt x="20195" y="2815"/>
                  </a:cubicBezTo>
                  <a:lnTo>
                    <a:pt x="21424" y="2815"/>
                  </a:lnTo>
                  <a:cubicBezTo>
                    <a:pt x="21422" y="1260"/>
                    <a:pt x="20164" y="2"/>
                    <a:pt x="18611"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2" name="Google Shape;1591;p69"/>
            <p:cNvSpPr/>
            <p:nvPr/>
          </p:nvSpPr>
          <p:spPr>
            <a:xfrm>
              <a:off x="2048075" y="2873375"/>
              <a:ext cx="205000" cy="70375"/>
            </a:xfrm>
            <a:custGeom>
              <a:avLst/>
              <a:gdLst/>
              <a:ahLst/>
              <a:cxnLst/>
              <a:rect l="l" t="t" r="r" b="b"/>
              <a:pathLst>
                <a:path w="8200" h="2815" extrusionOk="0">
                  <a:moveTo>
                    <a:pt x="0" y="0"/>
                  </a:moveTo>
                  <a:lnTo>
                    <a:pt x="0" y="1229"/>
                  </a:lnTo>
                  <a:lnTo>
                    <a:pt x="5387" y="1229"/>
                  </a:lnTo>
                  <a:cubicBezTo>
                    <a:pt x="6262" y="1231"/>
                    <a:pt x="6971" y="1940"/>
                    <a:pt x="6971" y="2815"/>
                  </a:cubicBezTo>
                  <a:lnTo>
                    <a:pt x="8200" y="2815"/>
                  </a:lnTo>
                  <a:cubicBezTo>
                    <a:pt x="8198" y="1260"/>
                    <a:pt x="6940" y="2"/>
                    <a:pt x="5387"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63" name="Google Shape;1643;p69"/>
          <p:cNvGrpSpPr/>
          <p:nvPr/>
        </p:nvGrpSpPr>
        <p:grpSpPr>
          <a:xfrm>
            <a:off x="6012390" y="649217"/>
            <a:ext cx="1106367" cy="1076257"/>
            <a:chOff x="6055825" y="2613050"/>
            <a:chExt cx="506175" cy="535650"/>
          </a:xfrm>
        </p:grpSpPr>
        <p:sp>
          <p:nvSpPr>
            <p:cNvPr id="64" name="Google Shape;1644;p69"/>
            <p:cNvSpPr/>
            <p:nvPr/>
          </p:nvSpPr>
          <p:spPr>
            <a:xfrm>
              <a:off x="6394750" y="2888325"/>
              <a:ext cx="167250" cy="199625"/>
            </a:xfrm>
            <a:custGeom>
              <a:avLst/>
              <a:gdLst/>
              <a:ahLst/>
              <a:cxnLst/>
              <a:rect l="l" t="t" r="r" b="b"/>
              <a:pathLst>
                <a:path w="6690" h="7985" extrusionOk="0">
                  <a:moveTo>
                    <a:pt x="3746" y="1"/>
                  </a:moveTo>
                  <a:lnTo>
                    <a:pt x="3422" y="538"/>
                  </a:lnTo>
                  <a:lnTo>
                    <a:pt x="648" y="5135"/>
                  </a:lnTo>
                  <a:lnTo>
                    <a:pt x="0" y="6209"/>
                  </a:lnTo>
                  <a:lnTo>
                    <a:pt x="2942" y="7984"/>
                  </a:lnTo>
                  <a:lnTo>
                    <a:pt x="6689" y="1776"/>
                  </a:lnTo>
                  <a:lnTo>
                    <a:pt x="3746"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5" name="Google Shape;1645;p69"/>
            <p:cNvSpPr/>
            <p:nvPr/>
          </p:nvSpPr>
          <p:spPr>
            <a:xfrm>
              <a:off x="6055825" y="2888325"/>
              <a:ext cx="167250" cy="199625"/>
            </a:xfrm>
            <a:custGeom>
              <a:avLst/>
              <a:gdLst/>
              <a:ahLst/>
              <a:cxnLst/>
              <a:rect l="l" t="t" r="r" b="b"/>
              <a:pathLst>
                <a:path w="6690" h="7985" extrusionOk="0">
                  <a:moveTo>
                    <a:pt x="2944" y="1"/>
                  </a:moveTo>
                  <a:lnTo>
                    <a:pt x="1" y="1776"/>
                  </a:lnTo>
                  <a:lnTo>
                    <a:pt x="3747" y="7984"/>
                  </a:lnTo>
                  <a:lnTo>
                    <a:pt x="6690" y="6209"/>
                  </a:lnTo>
                  <a:lnTo>
                    <a:pt x="6042" y="5135"/>
                  </a:lnTo>
                  <a:lnTo>
                    <a:pt x="3268" y="538"/>
                  </a:lnTo>
                  <a:lnTo>
                    <a:pt x="2944"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6" name="Google Shape;1646;p69"/>
            <p:cNvSpPr/>
            <p:nvPr/>
          </p:nvSpPr>
          <p:spPr>
            <a:xfrm>
              <a:off x="6111100" y="2613050"/>
              <a:ext cx="395625" cy="439050"/>
            </a:xfrm>
            <a:custGeom>
              <a:avLst/>
              <a:gdLst/>
              <a:ahLst/>
              <a:cxnLst/>
              <a:rect l="l" t="t" r="r" b="b"/>
              <a:pathLst>
                <a:path w="15825" h="17562" extrusionOk="0">
                  <a:moveTo>
                    <a:pt x="7913" y="1"/>
                  </a:moveTo>
                  <a:cubicBezTo>
                    <a:pt x="3550" y="1"/>
                    <a:pt x="1" y="3551"/>
                    <a:pt x="1" y="7912"/>
                  </a:cubicBezTo>
                  <a:cubicBezTo>
                    <a:pt x="1" y="12283"/>
                    <a:pt x="3530" y="17562"/>
                    <a:pt x="7913" y="17562"/>
                  </a:cubicBezTo>
                  <a:cubicBezTo>
                    <a:pt x="12295" y="17562"/>
                    <a:pt x="15824" y="12283"/>
                    <a:pt x="15824" y="7912"/>
                  </a:cubicBezTo>
                  <a:cubicBezTo>
                    <a:pt x="15824" y="3551"/>
                    <a:pt x="12275" y="1"/>
                    <a:pt x="7913"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7" name="Google Shape;1647;p69"/>
            <p:cNvSpPr/>
            <p:nvPr/>
          </p:nvSpPr>
          <p:spPr>
            <a:xfrm>
              <a:off x="6308900" y="2613100"/>
              <a:ext cx="197825" cy="439000"/>
            </a:xfrm>
            <a:custGeom>
              <a:avLst/>
              <a:gdLst/>
              <a:ahLst/>
              <a:cxnLst/>
              <a:rect l="l" t="t" r="r" b="b"/>
              <a:pathLst>
                <a:path w="7913" h="17560" extrusionOk="0">
                  <a:moveTo>
                    <a:pt x="1" y="0"/>
                  </a:moveTo>
                  <a:lnTo>
                    <a:pt x="1" y="17560"/>
                  </a:lnTo>
                  <a:cubicBezTo>
                    <a:pt x="4383" y="17560"/>
                    <a:pt x="7912" y="12281"/>
                    <a:pt x="7912" y="7910"/>
                  </a:cubicBezTo>
                  <a:cubicBezTo>
                    <a:pt x="7912" y="3549"/>
                    <a:pt x="4363" y="0"/>
                    <a:pt x="1"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8" name="Google Shape;1648;p69"/>
            <p:cNvSpPr/>
            <p:nvPr/>
          </p:nvSpPr>
          <p:spPr>
            <a:xfrm>
              <a:off x="6194450" y="2919850"/>
              <a:ext cx="228875" cy="228850"/>
            </a:xfrm>
            <a:custGeom>
              <a:avLst/>
              <a:gdLst/>
              <a:ahLst/>
              <a:cxnLst/>
              <a:rect l="l" t="t" r="r" b="b"/>
              <a:pathLst>
                <a:path w="9155" h="9154" extrusionOk="0">
                  <a:moveTo>
                    <a:pt x="4579" y="0"/>
                  </a:moveTo>
                  <a:cubicBezTo>
                    <a:pt x="2055" y="0"/>
                    <a:pt x="1" y="2053"/>
                    <a:pt x="1" y="4576"/>
                  </a:cubicBezTo>
                  <a:cubicBezTo>
                    <a:pt x="1" y="7099"/>
                    <a:pt x="2054" y="9154"/>
                    <a:pt x="4579" y="9154"/>
                  </a:cubicBezTo>
                  <a:cubicBezTo>
                    <a:pt x="7102" y="9154"/>
                    <a:pt x="9155" y="7101"/>
                    <a:pt x="9155" y="4576"/>
                  </a:cubicBezTo>
                  <a:cubicBezTo>
                    <a:pt x="9155" y="2052"/>
                    <a:pt x="7102" y="0"/>
                    <a:pt x="4579" y="0"/>
                  </a:cubicBezTo>
                  <a:close/>
                </a:path>
              </a:pathLst>
            </a:custGeom>
            <a:solidFill>
              <a:srgbClr val="AEADB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9" name="Google Shape;1649;p69"/>
            <p:cNvSpPr/>
            <p:nvPr/>
          </p:nvSpPr>
          <p:spPr>
            <a:xfrm>
              <a:off x="6194450" y="2919850"/>
              <a:ext cx="228925" cy="228850"/>
            </a:xfrm>
            <a:custGeom>
              <a:avLst/>
              <a:gdLst/>
              <a:ahLst/>
              <a:cxnLst/>
              <a:rect l="l" t="t" r="r" b="b"/>
              <a:pathLst>
                <a:path w="9157" h="9154" extrusionOk="0">
                  <a:moveTo>
                    <a:pt x="4579" y="0"/>
                  </a:moveTo>
                  <a:cubicBezTo>
                    <a:pt x="2054" y="0"/>
                    <a:pt x="1" y="2052"/>
                    <a:pt x="1" y="4576"/>
                  </a:cubicBezTo>
                  <a:cubicBezTo>
                    <a:pt x="1" y="7101"/>
                    <a:pt x="2054" y="9154"/>
                    <a:pt x="4579" y="9154"/>
                  </a:cubicBezTo>
                  <a:cubicBezTo>
                    <a:pt x="7103" y="9154"/>
                    <a:pt x="9156" y="7099"/>
                    <a:pt x="9156" y="4576"/>
                  </a:cubicBezTo>
                  <a:cubicBezTo>
                    <a:pt x="9156" y="2053"/>
                    <a:pt x="7103" y="0"/>
                    <a:pt x="4579"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0" name="Google Shape;1650;p69"/>
            <p:cNvSpPr/>
            <p:nvPr/>
          </p:nvSpPr>
          <p:spPr>
            <a:xfrm>
              <a:off x="6258400" y="2990425"/>
              <a:ext cx="36600" cy="35200"/>
            </a:xfrm>
            <a:custGeom>
              <a:avLst/>
              <a:gdLst/>
              <a:ahLst/>
              <a:cxnLst/>
              <a:rect l="l" t="t" r="r" b="b"/>
              <a:pathLst>
                <a:path w="1464" h="1408" extrusionOk="0">
                  <a:moveTo>
                    <a:pt x="759" y="0"/>
                  </a:moveTo>
                  <a:cubicBezTo>
                    <a:pt x="475" y="0"/>
                    <a:pt x="218" y="172"/>
                    <a:pt x="109" y="435"/>
                  </a:cubicBezTo>
                  <a:cubicBezTo>
                    <a:pt x="0" y="698"/>
                    <a:pt x="60" y="1001"/>
                    <a:pt x="262" y="1202"/>
                  </a:cubicBezTo>
                  <a:cubicBezTo>
                    <a:pt x="397" y="1336"/>
                    <a:pt x="577" y="1408"/>
                    <a:pt x="761" y="1408"/>
                  </a:cubicBezTo>
                  <a:cubicBezTo>
                    <a:pt x="851" y="1408"/>
                    <a:pt x="942" y="1391"/>
                    <a:pt x="1029" y="1355"/>
                  </a:cubicBezTo>
                  <a:cubicBezTo>
                    <a:pt x="1292" y="1246"/>
                    <a:pt x="1464" y="989"/>
                    <a:pt x="1464" y="704"/>
                  </a:cubicBezTo>
                  <a:cubicBezTo>
                    <a:pt x="1464" y="315"/>
                    <a:pt x="1149" y="0"/>
                    <a:pt x="759"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1" name="Google Shape;1651;p69"/>
            <p:cNvSpPr/>
            <p:nvPr/>
          </p:nvSpPr>
          <p:spPr>
            <a:xfrm>
              <a:off x="6321450" y="2990425"/>
              <a:ext cx="36600" cy="35175"/>
            </a:xfrm>
            <a:custGeom>
              <a:avLst/>
              <a:gdLst/>
              <a:ahLst/>
              <a:cxnLst/>
              <a:rect l="l" t="t" r="r" b="b"/>
              <a:pathLst>
                <a:path w="1464" h="1407" extrusionOk="0">
                  <a:moveTo>
                    <a:pt x="759" y="0"/>
                  </a:moveTo>
                  <a:cubicBezTo>
                    <a:pt x="475" y="0"/>
                    <a:pt x="218" y="172"/>
                    <a:pt x="109" y="435"/>
                  </a:cubicBezTo>
                  <a:cubicBezTo>
                    <a:pt x="0" y="698"/>
                    <a:pt x="60" y="1001"/>
                    <a:pt x="261" y="1201"/>
                  </a:cubicBezTo>
                  <a:cubicBezTo>
                    <a:pt x="396" y="1335"/>
                    <a:pt x="576" y="1407"/>
                    <a:pt x="759" y="1407"/>
                  </a:cubicBezTo>
                  <a:cubicBezTo>
                    <a:pt x="850" y="1407"/>
                    <a:pt x="942" y="1389"/>
                    <a:pt x="1029" y="1353"/>
                  </a:cubicBezTo>
                  <a:cubicBezTo>
                    <a:pt x="1292" y="1246"/>
                    <a:pt x="1463" y="989"/>
                    <a:pt x="1463" y="704"/>
                  </a:cubicBezTo>
                  <a:cubicBezTo>
                    <a:pt x="1463" y="315"/>
                    <a:pt x="1148" y="0"/>
                    <a:pt x="759"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2" name="Google Shape;1652;p69"/>
            <p:cNvSpPr/>
            <p:nvPr/>
          </p:nvSpPr>
          <p:spPr>
            <a:xfrm>
              <a:off x="6079050" y="2705675"/>
              <a:ext cx="459775" cy="204750"/>
            </a:xfrm>
            <a:custGeom>
              <a:avLst/>
              <a:gdLst/>
              <a:ahLst/>
              <a:cxnLst/>
              <a:rect l="l" t="t" r="r" b="b"/>
              <a:pathLst>
                <a:path w="18391" h="8190" extrusionOk="0">
                  <a:moveTo>
                    <a:pt x="4094" y="0"/>
                  </a:moveTo>
                  <a:cubicBezTo>
                    <a:pt x="1837" y="0"/>
                    <a:pt x="0" y="1837"/>
                    <a:pt x="0" y="4095"/>
                  </a:cubicBezTo>
                  <a:cubicBezTo>
                    <a:pt x="0" y="6353"/>
                    <a:pt x="1837" y="8189"/>
                    <a:pt x="4094" y="8189"/>
                  </a:cubicBezTo>
                  <a:cubicBezTo>
                    <a:pt x="6010" y="8189"/>
                    <a:pt x="7667" y="6862"/>
                    <a:pt x="8088" y="4996"/>
                  </a:cubicBezTo>
                  <a:lnTo>
                    <a:pt x="10301" y="4996"/>
                  </a:lnTo>
                  <a:cubicBezTo>
                    <a:pt x="10722" y="6862"/>
                    <a:pt x="12381" y="8189"/>
                    <a:pt x="14295" y="8189"/>
                  </a:cubicBezTo>
                  <a:cubicBezTo>
                    <a:pt x="16552" y="8189"/>
                    <a:pt x="18390" y="6353"/>
                    <a:pt x="18390" y="4095"/>
                  </a:cubicBezTo>
                  <a:cubicBezTo>
                    <a:pt x="18390" y="1837"/>
                    <a:pt x="16554" y="0"/>
                    <a:pt x="14296"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3" name="Google Shape;1653;p69"/>
            <p:cNvSpPr/>
            <p:nvPr/>
          </p:nvSpPr>
          <p:spPr>
            <a:xfrm>
              <a:off x="6258400" y="3048125"/>
              <a:ext cx="36600" cy="35200"/>
            </a:xfrm>
            <a:custGeom>
              <a:avLst/>
              <a:gdLst/>
              <a:ahLst/>
              <a:cxnLst/>
              <a:rect l="l" t="t" r="r" b="b"/>
              <a:pathLst>
                <a:path w="1464" h="1408" extrusionOk="0">
                  <a:moveTo>
                    <a:pt x="762" y="1"/>
                  </a:moveTo>
                  <a:cubicBezTo>
                    <a:pt x="761" y="1"/>
                    <a:pt x="760" y="1"/>
                    <a:pt x="759" y="1"/>
                  </a:cubicBezTo>
                  <a:cubicBezTo>
                    <a:pt x="475" y="1"/>
                    <a:pt x="218" y="171"/>
                    <a:pt x="109" y="434"/>
                  </a:cubicBezTo>
                  <a:cubicBezTo>
                    <a:pt x="0" y="698"/>
                    <a:pt x="60" y="999"/>
                    <a:pt x="262" y="1201"/>
                  </a:cubicBezTo>
                  <a:cubicBezTo>
                    <a:pt x="396" y="1336"/>
                    <a:pt x="576" y="1407"/>
                    <a:pt x="759" y="1407"/>
                  </a:cubicBezTo>
                  <a:cubicBezTo>
                    <a:pt x="850" y="1407"/>
                    <a:pt x="942" y="1389"/>
                    <a:pt x="1029" y="1353"/>
                  </a:cubicBezTo>
                  <a:cubicBezTo>
                    <a:pt x="1292" y="1244"/>
                    <a:pt x="1464" y="989"/>
                    <a:pt x="1464" y="704"/>
                  </a:cubicBezTo>
                  <a:cubicBezTo>
                    <a:pt x="1464" y="317"/>
                    <a:pt x="1150" y="1"/>
                    <a:pt x="762"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4" name="Google Shape;1654;p69"/>
            <p:cNvSpPr/>
            <p:nvPr/>
          </p:nvSpPr>
          <p:spPr>
            <a:xfrm>
              <a:off x="6321450" y="3048125"/>
              <a:ext cx="36600" cy="35200"/>
            </a:xfrm>
            <a:custGeom>
              <a:avLst/>
              <a:gdLst/>
              <a:ahLst/>
              <a:cxnLst/>
              <a:rect l="l" t="t" r="r" b="b"/>
              <a:pathLst>
                <a:path w="1464" h="1408" extrusionOk="0">
                  <a:moveTo>
                    <a:pt x="761" y="1"/>
                  </a:moveTo>
                  <a:cubicBezTo>
                    <a:pt x="760" y="1"/>
                    <a:pt x="760" y="1"/>
                    <a:pt x="759" y="1"/>
                  </a:cubicBezTo>
                  <a:cubicBezTo>
                    <a:pt x="475" y="1"/>
                    <a:pt x="218" y="171"/>
                    <a:pt x="109" y="434"/>
                  </a:cubicBezTo>
                  <a:cubicBezTo>
                    <a:pt x="0" y="696"/>
                    <a:pt x="60" y="999"/>
                    <a:pt x="261" y="1201"/>
                  </a:cubicBezTo>
                  <a:cubicBezTo>
                    <a:pt x="396" y="1336"/>
                    <a:pt x="576" y="1407"/>
                    <a:pt x="759" y="1407"/>
                  </a:cubicBezTo>
                  <a:cubicBezTo>
                    <a:pt x="850" y="1407"/>
                    <a:pt x="942" y="1389"/>
                    <a:pt x="1029" y="1353"/>
                  </a:cubicBezTo>
                  <a:cubicBezTo>
                    <a:pt x="1292" y="1244"/>
                    <a:pt x="1463" y="988"/>
                    <a:pt x="1463" y="704"/>
                  </a:cubicBezTo>
                  <a:cubicBezTo>
                    <a:pt x="1463" y="317"/>
                    <a:pt x="1150" y="1"/>
                    <a:pt x="761"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75" name="Google Shape;1785;p69"/>
          <p:cNvGrpSpPr/>
          <p:nvPr/>
        </p:nvGrpSpPr>
        <p:grpSpPr>
          <a:xfrm>
            <a:off x="692850" y="3874387"/>
            <a:ext cx="2303204" cy="1047271"/>
            <a:chOff x="1070025" y="3567775"/>
            <a:chExt cx="535600" cy="370250"/>
          </a:xfrm>
        </p:grpSpPr>
        <p:sp>
          <p:nvSpPr>
            <p:cNvPr id="76" name="Google Shape;1786;p69"/>
            <p:cNvSpPr/>
            <p:nvPr/>
          </p:nvSpPr>
          <p:spPr>
            <a:xfrm>
              <a:off x="1565450" y="3609275"/>
              <a:ext cx="40175" cy="31425"/>
            </a:xfrm>
            <a:custGeom>
              <a:avLst/>
              <a:gdLst/>
              <a:ahLst/>
              <a:cxnLst/>
              <a:rect l="l" t="t" r="r" b="b"/>
              <a:pathLst>
                <a:path w="1607" h="1257" extrusionOk="0">
                  <a:moveTo>
                    <a:pt x="0" y="1"/>
                  </a:moveTo>
                  <a:lnTo>
                    <a:pt x="0" y="1256"/>
                  </a:lnTo>
                  <a:lnTo>
                    <a:pt x="1607" y="1256"/>
                  </a:lnTo>
                  <a:lnTo>
                    <a:pt x="1607"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7" name="Google Shape;1787;p69"/>
            <p:cNvSpPr/>
            <p:nvPr/>
          </p:nvSpPr>
          <p:spPr>
            <a:xfrm>
              <a:off x="1565450" y="3624950"/>
              <a:ext cx="40175" cy="15750"/>
            </a:xfrm>
            <a:custGeom>
              <a:avLst/>
              <a:gdLst/>
              <a:ahLst/>
              <a:cxnLst/>
              <a:rect l="l" t="t" r="r" b="b"/>
              <a:pathLst>
                <a:path w="1607" h="630" extrusionOk="0">
                  <a:moveTo>
                    <a:pt x="0" y="1"/>
                  </a:moveTo>
                  <a:lnTo>
                    <a:pt x="0" y="629"/>
                  </a:lnTo>
                  <a:lnTo>
                    <a:pt x="1607" y="629"/>
                  </a:lnTo>
                  <a:lnTo>
                    <a:pt x="1607"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8" name="Google Shape;1788;p69"/>
            <p:cNvSpPr/>
            <p:nvPr/>
          </p:nvSpPr>
          <p:spPr>
            <a:xfrm>
              <a:off x="1202450" y="3714700"/>
              <a:ext cx="136500" cy="106400"/>
            </a:xfrm>
            <a:custGeom>
              <a:avLst/>
              <a:gdLst/>
              <a:ahLst/>
              <a:cxnLst/>
              <a:rect l="l" t="t" r="r" b="b"/>
              <a:pathLst>
                <a:path w="5460" h="4256" extrusionOk="0">
                  <a:moveTo>
                    <a:pt x="4216" y="0"/>
                  </a:moveTo>
                  <a:cubicBezTo>
                    <a:pt x="3818" y="2746"/>
                    <a:pt x="1353" y="3002"/>
                    <a:pt x="452" y="3002"/>
                  </a:cubicBezTo>
                  <a:cubicBezTo>
                    <a:pt x="271" y="3002"/>
                    <a:pt x="152" y="2992"/>
                    <a:pt x="128" y="2989"/>
                  </a:cubicBezTo>
                  <a:lnTo>
                    <a:pt x="1" y="4239"/>
                  </a:lnTo>
                  <a:cubicBezTo>
                    <a:pt x="19" y="4240"/>
                    <a:pt x="172" y="4255"/>
                    <a:pt x="420" y="4255"/>
                  </a:cubicBezTo>
                  <a:cubicBezTo>
                    <a:pt x="874" y="4255"/>
                    <a:pt x="1639" y="4204"/>
                    <a:pt x="2442" y="3928"/>
                  </a:cubicBezTo>
                  <a:cubicBezTo>
                    <a:pt x="3630" y="3518"/>
                    <a:pt x="5117" y="2535"/>
                    <a:pt x="5459" y="179"/>
                  </a:cubicBezTo>
                  <a:lnTo>
                    <a:pt x="421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9" name="Google Shape;1789;p69"/>
            <p:cNvSpPr/>
            <p:nvPr/>
          </p:nvSpPr>
          <p:spPr>
            <a:xfrm>
              <a:off x="1078950" y="3701225"/>
              <a:ext cx="167550" cy="236800"/>
            </a:xfrm>
            <a:custGeom>
              <a:avLst/>
              <a:gdLst/>
              <a:ahLst/>
              <a:cxnLst/>
              <a:rect l="l" t="t" r="r" b="b"/>
              <a:pathLst>
                <a:path w="6702" h="9472" extrusionOk="0">
                  <a:moveTo>
                    <a:pt x="2391" y="0"/>
                  </a:moveTo>
                  <a:lnTo>
                    <a:pt x="1122" y="5030"/>
                  </a:lnTo>
                  <a:lnTo>
                    <a:pt x="0" y="9472"/>
                  </a:lnTo>
                  <a:lnTo>
                    <a:pt x="4312" y="9472"/>
                  </a:lnTo>
                  <a:lnTo>
                    <a:pt x="5432" y="5030"/>
                  </a:lnTo>
                  <a:lnTo>
                    <a:pt x="6701"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0" name="Google Shape;1790;p69"/>
            <p:cNvSpPr/>
            <p:nvPr/>
          </p:nvSpPr>
          <p:spPr>
            <a:xfrm>
              <a:off x="1111200" y="3650750"/>
              <a:ext cx="424425" cy="81875"/>
            </a:xfrm>
            <a:custGeom>
              <a:avLst/>
              <a:gdLst/>
              <a:ahLst/>
              <a:cxnLst/>
              <a:rect l="l" t="t" r="r" b="b"/>
              <a:pathLst>
                <a:path w="16977" h="3275" extrusionOk="0">
                  <a:moveTo>
                    <a:pt x="0" y="0"/>
                  </a:moveTo>
                  <a:lnTo>
                    <a:pt x="0" y="3275"/>
                  </a:lnTo>
                  <a:lnTo>
                    <a:pt x="16976" y="3275"/>
                  </a:lnTo>
                  <a:lnTo>
                    <a:pt x="16976"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1" name="Google Shape;1791;p69"/>
            <p:cNvSpPr/>
            <p:nvPr/>
          </p:nvSpPr>
          <p:spPr>
            <a:xfrm>
              <a:off x="1111200" y="3705575"/>
              <a:ext cx="424425" cy="27050"/>
            </a:xfrm>
            <a:custGeom>
              <a:avLst/>
              <a:gdLst/>
              <a:ahLst/>
              <a:cxnLst/>
              <a:rect l="l" t="t" r="r" b="b"/>
              <a:pathLst>
                <a:path w="16977" h="1082" extrusionOk="0">
                  <a:moveTo>
                    <a:pt x="0" y="1"/>
                  </a:moveTo>
                  <a:lnTo>
                    <a:pt x="0" y="1082"/>
                  </a:lnTo>
                  <a:lnTo>
                    <a:pt x="16976" y="1082"/>
                  </a:lnTo>
                  <a:lnTo>
                    <a:pt x="1697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2" name="Google Shape;1792;p69"/>
            <p:cNvSpPr/>
            <p:nvPr/>
          </p:nvSpPr>
          <p:spPr>
            <a:xfrm>
              <a:off x="1070025" y="3567775"/>
              <a:ext cx="511125" cy="114400"/>
            </a:xfrm>
            <a:custGeom>
              <a:avLst/>
              <a:gdLst/>
              <a:ahLst/>
              <a:cxnLst/>
              <a:rect l="l" t="t" r="r" b="b"/>
              <a:pathLst>
                <a:path w="20445" h="4576" extrusionOk="0">
                  <a:moveTo>
                    <a:pt x="1213" y="0"/>
                  </a:moveTo>
                  <a:lnTo>
                    <a:pt x="607" y="2288"/>
                  </a:lnTo>
                  <a:lnTo>
                    <a:pt x="1" y="4575"/>
                  </a:lnTo>
                  <a:lnTo>
                    <a:pt x="20445" y="4575"/>
                  </a:lnTo>
                  <a:lnTo>
                    <a:pt x="20445" y="0"/>
                  </a:ln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3" name="Google Shape;1793;p69"/>
            <p:cNvSpPr/>
            <p:nvPr/>
          </p:nvSpPr>
          <p:spPr>
            <a:xfrm>
              <a:off x="1070025" y="3624950"/>
              <a:ext cx="511125" cy="57225"/>
            </a:xfrm>
            <a:custGeom>
              <a:avLst/>
              <a:gdLst/>
              <a:ahLst/>
              <a:cxnLst/>
              <a:rect l="l" t="t" r="r" b="b"/>
              <a:pathLst>
                <a:path w="20445" h="2289" extrusionOk="0">
                  <a:moveTo>
                    <a:pt x="607" y="1"/>
                  </a:moveTo>
                  <a:lnTo>
                    <a:pt x="1" y="2288"/>
                  </a:lnTo>
                  <a:lnTo>
                    <a:pt x="20445" y="2288"/>
                  </a:lnTo>
                  <a:lnTo>
                    <a:pt x="20445"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4" name="Google Shape;1794;p69"/>
            <p:cNvSpPr/>
            <p:nvPr/>
          </p:nvSpPr>
          <p:spPr>
            <a:xfrm>
              <a:off x="1164150" y="3567775"/>
              <a:ext cx="62000" cy="114400"/>
            </a:xfrm>
            <a:custGeom>
              <a:avLst/>
              <a:gdLst/>
              <a:ahLst/>
              <a:cxnLst/>
              <a:rect l="l" t="t" r="r" b="b"/>
              <a:pathLst>
                <a:path w="2480" h="4576" extrusionOk="0">
                  <a:moveTo>
                    <a:pt x="1179" y="0"/>
                  </a:moveTo>
                  <a:lnTo>
                    <a:pt x="589" y="2288"/>
                  </a:lnTo>
                  <a:lnTo>
                    <a:pt x="1" y="4575"/>
                  </a:lnTo>
                  <a:lnTo>
                    <a:pt x="1301" y="4575"/>
                  </a:lnTo>
                  <a:lnTo>
                    <a:pt x="1890" y="2288"/>
                  </a:lnTo>
                  <a:lnTo>
                    <a:pt x="2479"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5" name="Google Shape;1795;p69"/>
            <p:cNvSpPr/>
            <p:nvPr/>
          </p:nvSpPr>
          <p:spPr>
            <a:xfrm>
              <a:off x="1164150" y="3624950"/>
              <a:ext cx="47250" cy="57225"/>
            </a:xfrm>
            <a:custGeom>
              <a:avLst/>
              <a:gdLst/>
              <a:ahLst/>
              <a:cxnLst/>
              <a:rect l="l" t="t" r="r" b="b"/>
              <a:pathLst>
                <a:path w="1890" h="2289" extrusionOk="0">
                  <a:moveTo>
                    <a:pt x="589" y="1"/>
                  </a:moveTo>
                  <a:lnTo>
                    <a:pt x="1" y="2288"/>
                  </a:lnTo>
                  <a:lnTo>
                    <a:pt x="1301" y="2288"/>
                  </a:lnTo>
                  <a:lnTo>
                    <a:pt x="1890"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6" name="Google Shape;1796;p69"/>
            <p:cNvSpPr/>
            <p:nvPr/>
          </p:nvSpPr>
          <p:spPr>
            <a:xfrm>
              <a:off x="1078900" y="3826975"/>
              <a:ext cx="135850" cy="111050"/>
            </a:xfrm>
            <a:custGeom>
              <a:avLst/>
              <a:gdLst/>
              <a:ahLst/>
              <a:cxnLst/>
              <a:rect l="l" t="t" r="r" b="b"/>
              <a:pathLst>
                <a:path w="5434" h="4442" extrusionOk="0">
                  <a:moveTo>
                    <a:pt x="1124" y="0"/>
                  </a:moveTo>
                  <a:lnTo>
                    <a:pt x="1" y="4442"/>
                  </a:lnTo>
                  <a:lnTo>
                    <a:pt x="4313" y="4442"/>
                  </a:lnTo>
                  <a:lnTo>
                    <a:pt x="5434"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87" name="Google Shape;1797;p69"/>
          <p:cNvGrpSpPr/>
          <p:nvPr/>
        </p:nvGrpSpPr>
        <p:grpSpPr>
          <a:xfrm>
            <a:off x="626363" y="333870"/>
            <a:ext cx="985868" cy="1112296"/>
            <a:chOff x="1438672" y="3543898"/>
            <a:chExt cx="477031" cy="477053"/>
          </a:xfrm>
        </p:grpSpPr>
        <p:sp>
          <p:nvSpPr>
            <p:cNvPr id="88" name="Google Shape;1798;p69"/>
            <p:cNvSpPr/>
            <p:nvPr/>
          </p:nvSpPr>
          <p:spPr>
            <a:xfrm>
              <a:off x="1663194" y="3543898"/>
              <a:ext cx="27987" cy="64880"/>
            </a:xfrm>
            <a:custGeom>
              <a:avLst/>
              <a:gdLst/>
              <a:ahLst/>
              <a:cxnLst/>
              <a:rect l="l" t="t" r="r" b="b"/>
              <a:pathLst>
                <a:path w="1257" h="2914" extrusionOk="0">
                  <a:moveTo>
                    <a:pt x="1" y="1"/>
                  </a:moveTo>
                  <a:lnTo>
                    <a:pt x="1" y="2914"/>
                  </a:lnTo>
                  <a:lnTo>
                    <a:pt x="1257" y="2914"/>
                  </a:lnTo>
                  <a:lnTo>
                    <a:pt x="1257"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9" name="Google Shape;1799;p69"/>
            <p:cNvSpPr/>
            <p:nvPr/>
          </p:nvSpPr>
          <p:spPr>
            <a:xfrm>
              <a:off x="1677823" y="3543898"/>
              <a:ext cx="13337" cy="64880"/>
            </a:xfrm>
            <a:custGeom>
              <a:avLst/>
              <a:gdLst/>
              <a:ahLst/>
              <a:cxnLst/>
              <a:rect l="l" t="t" r="r" b="b"/>
              <a:pathLst>
                <a:path w="599" h="2914" extrusionOk="0">
                  <a:moveTo>
                    <a:pt x="1" y="1"/>
                  </a:moveTo>
                  <a:lnTo>
                    <a:pt x="1" y="2914"/>
                  </a:lnTo>
                  <a:lnTo>
                    <a:pt x="598" y="2914"/>
                  </a:lnTo>
                  <a:lnTo>
                    <a:pt x="598"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0" name="Google Shape;1800;p69"/>
            <p:cNvSpPr/>
            <p:nvPr/>
          </p:nvSpPr>
          <p:spPr>
            <a:xfrm>
              <a:off x="1663194" y="3956071"/>
              <a:ext cx="27987" cy="64880"/>
            </a:xfrm>
            <a:custGeom>
              <a:avLst/>
              <a:gdLst/>
              <a:ahLst/>
              <a:cxnLst/>
              <a:rect l="l" t="t" r="r" b="b"/>
              <a:pathLst>
                <a:path w="1257" h="2914" extrusionOk="0">
                  <a:moveTo>
                    <a:pt x="1" y="1"/>
                  </a:moveTo>
                  <a:lnTo>
                    <a:pt x="1" y="2914"/>
                  </a:lnTo>
                  <a:lnTo>
                    <a:pt x="1257" y="2914"/>
                  </a:lnTo>
                  <a:lnTo>
                    <a:pt x="1257"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1" name="Google Shape;1801;p69"/>
            <p:cNvSpPr/>
            <p:nvPr/>
          </p:nvSpPr>
          <p:spPr>
            <a:xfrm>
              <a:off x="1677823" y="3956071"/>
              <a:ext cx="13337" cy="64880"/>
            </a:xfrm>
            <a:custGeom>
              <a:avLst/>
              <a:gdLst/>
              <a:ahLst/>
              <a:cxnLst/>
              <a:rect l="l" t="t" r="r" b="b"/>
              <a:pathLst>
                <a:path w="599" h="2914" extrusionOk="0">
                  <a:moveTo>
                    <a:pt x="1" y="1"/>
                  </a:moveTo>
                  <a:lnTo>
                    <a:pt x="1" y="2914"/>
                  </a:lnTo>
                  <a:lnTo>
                    <a:pt x="598" y="2914"/>
                  </a:lnTo>
                  <a:lnTo>
                    <a:pt x="598"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2" name="Google Shape;1802;p69"/>
            <p:cNvSpPr/>
            <p:nvPr/>
          </p:nvSpPr>
          <p:spPr>
            <a:xfrm>
              <a:off x="1438672" y="3768465"/>
              <a:ext cx="64858" cy="27943"/>
            </a:xfrm>
            <a:custGeom>
              <a:avLst/>
              <a:gdLst/>
              <a:ahLst/>
              <a:cxnLst/>
              <a:rect l="l" t="t" r="r" b="b"/>
              <a:pathLst>
                <a:path w="2913" h="1255" extrusionOk="0">
                  <a:moveTo>
                    <a:pt x="1" y="0"/>
                  </a:moveTo>
                  <a:lnTo>
                    <a:pt x="1" y="1254"/>
                  </a:lnTo>
                  <a:lnTo>
                    <a:pt x="2912" y="1254"/>
                  </a:lnTo>
                  <a:lnTo>
                    <a:pt x="2912"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3" name="Google Shape;1803;p69"/>
            <p:cNvSpPr/>
            <p:nvPr/>
          </p:nvSpPr>
          <p:spPr>
            <a:xfrm>
              <a:off x="1850823" y="3768465"/>
              <a:ext cx="64880" cy="27943"/>
            </a:xfrm>
            <a:custGeom>
              <a:avLst/>
              <a:gdLst/>
              <a:ahLst/>
              <a:cxnLst/>
              <a:rect l="l" t="t" r="r" b="b"/>
              <a:pathLst>
                <a:path w="2914" h="1255" extrusionOk="0">
                  <a:moveTo>
                    <a:pt x="1" y="0"/>
                  </a:moveTo>
                  <a:lnTo>
                    <a:pt x="1" y="1254"/>
                  </a:lnTo>
                  <a:lnTo>
                    <a:pt x="2913" y="1254"/>
                  </a:lnTo>
                  <a:lnTo>
                    <a:pt x="2913"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4" name="Google Shape;1804;p69"/>
            <p:cNvSpPr/>
            <p:nvPr/>
          </p:nvSpPr>
          <p:spPr>
            <a:xfrm>
              <a:off x="1661079" y="3649658"/>
              <a:ext cx="31037" cy="29835"/>
            </a:xfrm>
            <a:custGeom>
              <a:avLst/>
              <a:gdLst/>
              <a:ahLst/>
              <a:cxnLst/>
              <a:rect l="l" t="t" r="r" b="b"/>
              <a:pathLst>
                <a:path w="1394" h="1340" extrusionOk="0">
                  <a:moveTo>
                    <a:pt x="723" y="0"/>
                  </a:moveTo>
                  <a:cubicBezTo>
                    <a:pt x="453" y="0"/>
                    <a:pt x="208" y="164"/>
                    <a:pt x="105" y="414"/>
                  </a:cubicBezTo>
                  <a:cubicBezTo>
                    <a:pt x="0" y="665"/>
                    <a:pt x="59" y="953"/>
                    <a:pt x="250" y="1144"/>
                  </a:cubicBezTo>
                  <a:cubicBezTo>
                    <a:pt x="377" y="1272"/>
                    <a:pt x="549" y="1340"/>
                    <a:pt x="723" y="1340"/>
                  </a:cubicBezTo>
                  <a:cubicBezTo>
                    <a:pt x="810" y="1340"/>
                    <a:pt x="897" y="1323"/>
                    <a:pt x="980" y="1289"/>
                  </a:cubicBezTo>
                  <a:cubicBezTo>
                    <a:pt x="1229" y="1186"/>
                    <a:pt x="1393" y="941"/>
                    <a:pt x="1393" y="671"/>
                  </a:cubicBezTo>
                  <a:cubicBezTo>
                    <a:pt x="1393" y="300"/>
                    <a:pt x="1093" y="0"/>
                    <a:pt x="723"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5" name="Google Shape;1805;p69"/>
            <p:cNvSpPr/>
            <p:nvPr/>
          </p:nvSpPr>
          <p:spPr>
            <a:xfrm>
              <a:off x="1489504" y="3594774"/>
              <a:ext cx="375366" cy="375277"/>
            </a:xfrm>
            <a:custGeom>
              <a:avLst/>
              <a:gdLst/>
              <a:ahLst/>
              <a:cxnLst/>
              <a:rect l="l" t="t" r="r" b="b"/>
              <a:pathLst>
                <a:path w="16859" h="16855" extrusionOk="0">
                  <a:moveTo>
                    <a:pt x="8430" y="0"/>
                  </a:moveTo>
                  <a:cubicBezTo>
                    <a:pt x="5876" y="0"/>
                    <a:pt x="3583" y="1142"/>
                    <a:pt x="2036" y="2944"/>
                  </a:cubicBezTo>
                  <a:cubicBezTo>
                    <a:pt x="722" y="4469"/>
                    <a:pt x="1" y="6416"/>
                    <a:pt x="2" y="8428"/>
                  </a:cubicBezTo>
                  <a:cubicBezTo>
                    <a:pt x="2" y="13075"/>
                    <a:pt x="3783" y="16855"/>
                    <a:pt x="8429" y="16855"/>
                  </a:cubicBezTo>
                  <a:lnTo>
                    <a:pt x="8459" y="16855"/>
                  </a:lnTo>
                  <a:cubicBezTo>
                    <a:pt x="13092" y="16840"/>
                    <a:pt x="16857" y="13066"/>
                    <a:pt x="16857" y="8428"/>
                  </a:cubicBezTo>
                  <a:cubicBezTo>
                    <a:pt x="16859" y="6416"/>
                    <a:pt x="16137" y="4469"/>
                    <a:pt x="14824" y="2944"/>
                  </a:cubicBezTo>
                  <a:cubicBezTo>
                    <a:pt x="13283" y="1150"/>
                    <a:pt x="11001" y="9"/>
                    <a:pt x="8459"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6" name="Google Shape;1806;p69"/>
            <p:cNvSpPr/>
            <p:nvPr/>
          </p:nvSpPr>
          <p:spPr>
            <a:xfrm>
              <a:off x="1544454" y="3685193"/>
              <a:ext cx="265466" cy="229953"/>
            </a:xfrm>
            <a:custGeom>
              <a:avLst/>
              <a:gdLst/>
              <a:ahLst/>
              <a:cxnLst/>
              <a:rect l="l" t="t" r="r" b="b"/>
              <a:pathLst>
                <a:path w="11923" h="10328" extrusionOk="0">
                  <a:moveTo>
                    <a:pt x="10019" y="0"/>
                  </a:moveTo>
                  <a:lnTo>
                    <a:pt x="9163" y="920"/>
                  </a:lnTo>
                  <a:cubicBezTo>
                    <a:pt x="10121" y="1811"/>
                    <a:pt x="10665" y="3059"/>
                    <a:pt x="10667" y="4367"/>
                  </a:cubicBezTo>
                  <a:cubicBezTo>
                    <a:pt x="10667" y="6953"/>
                    <a:pt x="8572" y="9057"/>
                    <a:pt x="5991" y="9073"/>
                  </a:cubicBezTo>
                  <a:lnTo>
                    <a:pt x="5962" y="9073"/>
                  </a:lnTo>
                  <a:cubicBezTo>
                    <a:pt x="3368" y="9073"/>
                    <a:pt x="1256" y="6962"/>
                    <a:pt x="1256" y="4367"/>
                  </a:cubicBezTo>
                  <a:cubicBezTo>
                    <a:pt x="1256" y="3052"/>
                    <a:pt x="1785" y="1832"/>
                    <a:pt x="2746" y="932"/>
                  </a:cubicBezTo>
                  <a:lnTo>
                    <a:pt x="1888" y="15"/>
                  </a:lnTo>
                  <a:cubicBezTo>
                    <a:pt x="686" y="1144"/>
                    <a:pt x="2" y="2719"/>
                    <a:pt x="1" y="4367"/>
                  </a:cubicBezTo>
                  <a:cubicBezTo>
                    <a:pt x="1" y="7653"/>
                    <a:pt x="2673" y="10327"/>
                    <a:pt x="5961" y="10327"/>
                  </a:cubicBezTo>
                  <a:lnTo>
                    <a:pt x="5989" y="10327"/>
                  </a:lnTo>
                  <a:cubicBezTo>
                    <a:pt x="9264" y="10312"/>
                    <a:pt x="11921" y="7644"/>
                    <a:pt x="11921" y="4367"/>
                  </a:cubicBezTo>
                  <a:lnTo>
                    <a:pt x="11923" y="4367"/>
                  </a:lnTo>
                  <a:cubicBezTo>
                    <a:pt x="11920" y="3083"/>
                    <a:pt x="11505" y="1834"/>
                    <a:pt x="10737" y="803"/>
                  </a:cubicBezTo>
                  <a:cubicBezTo>
                    <a:pt x="10524" y="514"/>
                    <a:pt x="10282" y="245"/>
                    <a:pt x="10019"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7" name="Google Shape;1807;p69"/>
            <p:cNvSpPr/>
            <p:nvPr/>
          </p:nvSpPr>
          <p:spPr>
            <a:xfrm>
              <a:off x="1598648" y="3724914"/>
              <a:ext cx="157057" cy="136017"/>
            </a:xfrm>
            <a:custGeom>
              <a:avLst/>
              <a:gdLst/>
              <a:ahLst/>
              <a:cxnLst/>
              <a:rect l="l" t="t" r="r" b="b"/>
              <a:pathLst>
                <a:path w="7054" h="6109" extrusionOk="0">
                  <a:moveTo>
                    <a:pt x="5928" y="0"/>
                  </a:moveTo>
                  <a:lnTo>
                    <a:pt x="5072" y="920"/>
                  </a:lnTo>
                  <a:cubicBezTo>
                    <a:pt x="5537" y="1347"/>
                    <a:pt x="5801" y="1952"/>
                    <a:pt x="5798" y="2583"/>
                  </a:cubicBezTo>
                  <a:cubicBezTo>
                    <a:pt x="5796" y="3825"/>
                    <a:pt x="4799" y="4836"/>
                    <a:pt x="3557" y="4854"/>
                  </a:cubicBezTo>
                  <a:lnTo>
                    <a:pt x="3527" y="4854"/>
                  </a:lnTo>
                  <a:cubicBezTo>
                    <a:pt x="2642" y="4854"/>
                    <a:pt x="1835" y="4338"/>
                    <a:pt x="1465" y="3533"/>
                  </a:cubicBezTo>
                  <a:cubicBezTo>
                    <a:pt x="1093" y="2728"/>
                    <a:pt x="1226" y="1780"/>
                    <a:pt x="1803" y="1107"/>
                  </a:cubicBezTo>
                  <a:lnTo>
                    <a:pt x="848" y="290"/>
                  </a:lnTo>
                  <a:cubicBezTo>
                    <a:pt x="302" y="929"/>
                    <a:pt x="0" y="1743"/>
                    <a:pt x="2" y="2583"/>
                  </a:cubicBezTo>
                  <a:cubicBezTo>
                    <a:pt x="2" y="4527"/>
                    <a:pt x="1583" y="6108"/>
                    <a:pt x="3527" y="6108"/>
                  </a:cubicBezTo>
                  <a:lnTo>
                    <a:pt x="3557" y="6108"/>
                  </a:lnTo>
                  <a:cubicBezTo>
                    <a:pt x="5487" y="6093"/>
                    <a:pt x="7053" y="4518"/>
                    <a:pt x="7053" y="2583"/>
                  </a:cubicBezTo>
                  <a:cubicBezTo>
                    <a:pt x="7052" y="1898"/>
                    <a:pt x="6853" y="1229"/>
                    <a:pt x="6479" y="656"/>
                  </a:cubicBezTo>
                  <a:cubicBezTo>
                    <a:pt x="6322" y="415"/>
                    <a:pt x="6137" y="194"/>
                    <a:pt x="5928" y="0"/>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8" name="Google Shape;1808;p69"/>
            <p:cNvSpPr/>
            <p:nvPr/>
          </p:nvSpPr>
          <p:spPr>
            <a:xfrm>
              <a:off x="1534813" y="3594774"/>
              <a:ext cx="284747" cy="187672"/>
            </a:xfrm>
            <a:custGeom>
              <a:avLst/>
              <a:gdLst/>
              <a:ahLst/>
              <a:cxnLst/>
              <a:rect l="l" t="t" r="r" b="b"/>
              <a:pathLst>
                <a:path w="12789" h="8429" extrusionOk="0">
                  <a:moveTo>
                    <a:pt x="6394" y="0"/>
                  </a:moveTo>
                  <a:cubicBezTo>
                    <a:pt x="3839" y="0"/>
                    <a:pt x="1548" y="1144"/>
                    <a:pt x="1" y="2944"/>
                  </a:cubicBezTo>
                  <a:lnTo>
                    <a:pt x="6395" y="8428"/>
                  </a:lnTo>
                  <a:lnTo>
                    <a:pt x="6424" y="8403"/>
                  </a:lnTo>
                  <a:lnTo>
                    <a:pt x="12789" y="2944"/>
                  </a:lnTo>
                  <a:lnTo>
                    <a:pt x="12787" y="2944"/>
                  </a:lnTo>
                  <a:cubicBezTo>
                    <a:pt x="11248" y="1150"/>
                    <a:pt x="8966" y="9"/>
                    <a:pt x="6424" y="0"/>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9" name="Google Shape;1809;p69"/>
            <p:cNvSpPr/>
            <p:nvPr/>
          </p:nvSpPr>
          <p:spPr>
            <a:xfrm>
              <a:off x="1657895" y="3622316"/>
              <a:ext cx="192392" cy="178432"/>
            </a:xfrm>
            <a:custGeom>
              <a:avLst/>
              <a:gdLst/>
              <a:ahLst/>
              <a:cxnLst/>
              <a:rect l="l" t="t" r="r" b="b"/>
              <a:pathLst>
                <a:path w="8641" h="8014" extrusionOk="0">
                  <a:moveTo>
                    <a:pt x="7800" y="1"/>
                  </a:moveTo>
                  <a:lnTo>
                    <a:pt x="894" y="6198"/>
                  </a:lnTo>
                  <a:lnTo>
                    <a:pt x="682" y="6390"/>
                  </a:lnTo>
                  <a:cubicBezTo>
                    <a:pt x="273" y="6482"/>
                    <a:pt x="0" y="6867"/>
                    <a:pt x="48" y="7284"/>
                  </a:cubicBezTo>
                  <a:cubicBezTo>
                    <a:pt x="94" y="7700"/>
                    <a:pt x="446" y="8014"/>
                    <a:pt x="866" y="8014"/>
                  </a:cubicBezTo>
                  <a:lnTo>
                    <a:pt x="894" y="8014"/>
                  </a:lnTo>
                  <a:cubicBezTo>
                    <a:pt x="1338" y="7998"/>
                    <a:pt x="1689" y="7635"/>
                    <a:pt x="1689" y="7191"/>
                  </a:cubicBezTo>
                  <a:lnTo>
                    <a:pt x="1689" y="7175"/>
                  </a:lnTo>
                  <a:lnTo>
                    <a:pt x="2868" y="6115"/>
                  </a:lnTo>
                  <a:lnTo>
                    <a:pt x="3818" y="5264"/>
                  </a:lnTo>
                  <a:lnTo>
                    <a:pt x="4703" y="4469"/>
                  </a:lnTo>
                  <a:lnTo>
                    <a:pt x="5642" y="3626"/>
                  </a:lnTo>
                  <a:lnTo>
                    <a:pt x="8640" y="936"/>
                  </a:lnTo>
                  <a:lnTo>
                    <a:pt x="7800"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pic>
        <p:nvPicPr>
          <p:cNvPr id="2" name="Picture 1">
            <a:extLst>
              <a:ext uri="{FF2B5EF4-FFF2-40B4-BE49-F238E27FC236}">
                <a16:creationId xmlns:a16="http://schemas.microsoft.com/office/drawing/2014/main" xmlns="" id="{265F2530-428B-0D0F-DF54-67FCC9B431C1}"/>
              </a:ext>
            </a:extLst>
          </p:cNvPr>
          <p:cNvPicPr>
            <a:picLocks noChangeAspect="1"/>
          </p:cNvPicPr>
          <p:nvPr/>
        </p:nvPicPr>
        <p:blipFill>
          <a:blip r:embed="rId3"/>
          <a:stretch>
            <a:fillRect/>
          </a:stretch>
        </p:blipFill>
        <p:spPr>
          <a:xfrm>
            <a:off x="2026912" y="1501169"/>
            <a:ext cx="5188146" cy="1847248"/>
          </a:xfrm>
          <a:prstGeom prst="rect">
            <a:avLst/>
          </a:prstGeom>
        </p:spPr>
      </p:pic>
    </p:spTree>
    <p:extLst>
      <p:ext uri="{BB962C8B-B14F-4D97-AF65-F5344CB8AC3E}">
        <p14:creationId xmlns:p14="http://schemas.microsoft.com/office/powerpoint/2010/main" val="342574510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xmlns="" id="{42A4FC2C-047E-45A5-965D-8E1E3BF09BC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1143" y="0"/>
            <a:ext cx="9141714"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Aptos" panose="02110004020202020204"/>
              <a:ea typeface="+mn-ea"/>
              <a:cs typeface="+mn-cs"/>
              <a:sym typeface="Arial"/>
            </a:endParaRPr>
          </a:p>
        </p:txBody>
      </p:sp>
      <p:pic>
        <p:nvPicPr>
          <p:cNvPr id="9" name="Content Placeholder 8" descr="A yellow wood floor with blue sky and clouds&#10;&#10;Description automatically generated">
            <a:extLst>
              <a:ext uri="{FF2B5EF4-FFF2-40B4-BE49-F238E27FC236}">
                <a16:creationId xmlns:a16="http://schemas.microsoft.com/office/drawing/2014/main" xmlns="" id="{299181C5-90B5-B6BC-D6D9-1EF693CB0ACB}"/>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19"/>
          <a:stretch/>
        </p:blipFill>
        <p:spPr>
          <a:xfrm>
            <a:off x="-1128" y="961"/>
            <a:ext cx="9143985" cy="5142539"/>
          </a:xfrm>
          <a:prstGeom prst="rect">
            <a:avLst/>
          </a:prstGeom>
        </p:spPr>
      </p:pic>
      <p:sp>
        <p:nvSpPr>
          <p:cNvPr id="2" name="Freeform 13">
            <a:extLst>
              <a:ext uri="{FF2B5EF4-FFF2-40B4-BE49-F238E27FC236}">
                <a16:creationId xmlns:a16="http://schemas.microsoft.com/office/drawing/2014/main" xmlns="" id="{BDB6E45E-9FED-6185-3A2A-1F7472155D13}"/>
              </a:ext>
            </a:extLst>
          </p:cNvPr>
          <p:cNvSpPr/>
          <p:nvPr/>
        </p:nvSpPr>
        <p:spPr>
          <a:xfrm>
            <a:off x="0" y="1448427"/>
            <a:ext cx="2203877" cy="4138558"/>
          </a:xfrm>
          <a:custGeom>
            <a:avLst/>
            <a:gdLst/>
            <a:ahLst/>
            <a:cxnLst/>
            <a:rect l="l" t="t" r="r" b="b"/>
            <a:pathLst>
              <a:path w="1244794" h="2278799">
                <a:moveTo>
                  <a:pt x="0" y="0"/>
                </a:moveTo>
                <a:lnTo>
                  <a:pt x="1244794" y="0"/>
                </a:lnTo>
                <a:lnTo>
                  <a:pt x="1244794" y="2278798"/>
                </a:lnTo>
                <a:lnTo>
                  <a:pt x="0" y="2278798"/>
                </a:lnTo>
                <a:lnTo>
                  <a:pt x="0" y="0"/>
                </a:lnTo>
                <a:close/>
              </a:path>
            </a:pathLst>
          </a:custGeom>
          <a:blipFill>
            <a:blip r:embed="rId3"/>
            <a:stretch>
              <a:fillRect/>
            </a:stretch>
          </a:blipFill>
        </p:spPr>
        <p:txBody>
          <a:bodyPr/>
          <a:lstStyle/>
          <a:p>
            <a:pPr marL="0" marR="0" lvl="0" indent="0" algn="l" defTabSz="685800" rtl="0" eaLnBrk="1" fontAlgn="auto" latinLnBrk="0" hangingPunct="1">
              <a:lnSpc>
                <a:spcPct val="100000"/>
              </a:lnSpc>
              <a:spcBef>
                <a:spcPts val="0"/>
              </a:spcBef>
              <a:spcAft>
                <a:spcPts val="0"/>
              </a:spcAft>
              <a:buClrTx/>
              <a:buSzTx/>
              <a:buFont typeface="Arial"/>
              <a:buNone/>
              <a:tabLst/>
              <a:defRPr/>
            </a:pPr>
            <a:endParaRPr kumimoji="0" lang="vi-VN" sz="1350" b="0" i="0" u="none" strike="noStrike" kern="1200" cap="none" spc="0" normalizeH="0" baseline="0" noProof="0">
              <a:ln>
                <a:noFill/>
              </a:ln>
              <a:solidFill>
                <a:prstClr val="black"/>
              </a:solidFill>
              <a:effectLst/>
              <a:uLnTx/>
              <a:uFillTx/>
              <a:latin typeface="Arial" panose="020B0604020202020204" pitchFamily="34" charset="0"/>
              <a:ea typeface="+mn-ea"/>
              <a:cs typeface="Arial"/>
              <a:sym typeface="Arial"/>
            </a:endParaRPr>
          </a:p>
        </p:txBody>
      </p:sp>
      <p:sp>
        <p:nvSpPr>
          <p:cNvPr id="3" name="Freeform 19">
            <a:extLst>
              <a:ext uri="{FF2B5EF4-FFF2-40B4-BE49-F238E27FC236}">
                <a16:creationId xmlns:a16="http://schemas.microsoft.com/office/drawing/2014/main" xmlns="" id="{179B0EA8-B546-DA7F-57C0-4AEEBC9410B1}"/>
              </a:ext>
            </a:extLst>
          </p:cNvPr>
          <p:cNvSpPr/>
          <p:nvPr/>
        </p:nvSpPr>
        <p:spPr>
          <a:xfrm>
            <a:off x="2326821" y="0"/>
            <a:ext cx="6490608" cy="3894363"/>
          </a:xfrm>
          <a:custGeom>
            <a:avLst/>
            <a:gdLst/>
            <a:ahLst/>
            <a:cxnLst/>
            <a:rect l="l" t="t" r="r" b="b"/>
            <a:pathLst>
              <a:path w="3749862" h="2517095">
                <a:moveTo>
                  <a:pt x="0" y="0"/>
                </a:moveTo>
                <a:lnTo>
                  <a:pt x="3749862" y="0"/>
                </a:lnTo>
                <a:lnTo>
                  <a:pt x="3749862" y="2517095"/>
                </a:lnTo>
                <a:lnTo>
                  <a:pt x="0" y="2517095"/>
                </a:lnTo>
                <a:lnTo>
                  <a:pt x="0" y="0"/>
                </a:lnTo>
                <a:close/>
              </a:path>
            </a:pathLst>
          </a:custGeom>
          <a:blipFill>
            <a:blip r:embed="rId4"/>
            <a:stretch>
              <a:fillRect/>
            </a:stretch>
          </a:blipFill>
        </p:spPr>
        <p:txBody>
          <a:bodyPr/>
          <a:lstStyle/>
          <a:p>
            <a:pPr marL="0" marR="0" lvl="0" indent="0" algn="l" defTabSz="685800" rtl="0" eaLnBrk="1" fontAlgn="auto" latinLnBrk="0" hangingPunct="1">
              <a:lnSpc>
                <a:spcPct val="100000"/>
              </a:lnSpc>
              <a:spcBef>
                <a:spcPts val="0"/>
              </a:spcBef>
              <a:spcAft>
                <a:spcPts val="0"/>
              </a:spcAft>
              <a:buClrTx/>
              <a:buSzTx/>
              <a:buFont typeface="Arial"/>
              <a:buNone/>
              <a:tabLst/>
              <a:defRPr/>
            </a:pPr>
            <a:endParaRPr kumimoji="0" lang="vi-VN" sz="1350" b="0" i="0" u="none" strike="noStrike" kern="1200" cap="none" spc="0" normalizeH="0" baseline="0" noProof="0">
              <a:ln>
                <a:noFill/>
              </a:ln>
              <a:solidFill>
                <a:prstClr val="black"/>
              </a:solidFill>
              <a:effectLst/>
              <a:uLnTx/>
              <a:uFillTx/>
              <a:latin typeface="Arial" panose="020B0604020202020204" pitchFamily="34" charset="0"/>
              <a:ea typeface="+mn-ea"/>
              <a:cs typeface="Arial"/>
              <a:sym typeface="Arial"/>
            </a:endParaRPr>
          </a:p>
        </p:txBody>
      </p:sp>
      <p:sp>
        <p:nvSpPr>
          <p:cNvPr id="4" name="TextBox 3">
            <a:extLst>
              <a:ext uri="{FF2B5EF4-FFF2-40B4-BE49-F238E27FC236}">
                <a16:creationId xmlns:a16="http://schemas.microsoft.com/office/drawing/2014/main" xmlns="" id="{348F7E80-3835-AA3B-019C-8665BC657113}"/>
              </a:ext>
            </a:extLst>
          </p:cNvPr>
          <p:cNvSpPr txBox="1"/>
          <p:nvPr/>
        </p:nvSpPr>
        <p:spPr>
          <a:xfrm>
            <a:off x="3012622" y="1167493"/>
            <a:ext cx="5208814" cy="2062103"/>
          </a:xfrm>
          <a:prstGeom prst="rect">
            <a:avLst/>
          </a:prstGeom>
          <a:noFill/>
        </p:spPr>
        <p:txBody>
          <a:bodyPr wrap="square" rtlCol="0">
            <a:spAutoFit/>
          </a:bodyPr>
          <a:lstStyle/>
          <a:p>
            <a:pPr algn="ctr"/>
            <a:r>
              <a:rPr lang="vi-VN" sz="3200" b="1" dirty="0">
                <a:solidFill>
                  <a:schemeClr val="bg1"/>
                </a:solidFill>
              </a:rPr>
              <a:t>Sưu tầm tranh, ảnh hoặc bài thơ, bài hát nói về chiến dịch Điện Biên Phủ và chia sẻ với bạn.</a:t>
            </a:r>
            <a:endParaRPr lang="en-US" sz="3200" b="1" dirty="0">
              <a:solidFill>
                <a:schemeClr val="bg1"/>
              </a:solidFill>
            </a:endParaRPr>
          </a:p>
        </p:txBody>
      </p:sp>
    </p:spTree>
    <p:extLst>
      <p:ext uri="{BB962C8B-B14F-4D97-AF65-F5344CB8AC3E}">
        <p14:creationId xmlns:p14="http://schemas.microsoft.com/office/powerpoint/2010/main" val="405107260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52"/>
        <p:cNvGrpSpPr/>
        <p:nvPr/>
      </p:nvGrpSpPr>
      <p:grpSpPr>
        <a:xfrm>
          <a:off x="0" y="0"/>
          <a:ext cx="0" cy="0"/>
          <a:chOff x="0" y="0"/>
          <a:chExt cx="0" cy="0"/>
        </a:xfrm>
      </p:grpSpPr>
      <p:sp>
        <p:nvSpPr>
          <p:cNvPr id="459" name="Google Shape;459;p45"/>
          <p:cNvSpPr/>
          <p:nvPr/>
        </p:nvSpPr>
        <p:spPr>
          <a:xfrm>
            <a:off x="-40975" y="4367900"/>
            <a:ext cx="9225941" cy="1798646"/>
          </a:xfrm>
          <a:custGeom>
            <a:avLst/>
            <a:gdLst/>
            <a:ahLst/>
            <a:cxnLst/>
            <a:rect l="l" t="t" r="r" b="b"/>
            <a:pathLst>
              <a:path w="203922" h="59880" extrusionOk="0">
                <a:moveTo>
                  <a:pt x="186768" y="1"/>
                </a:moveTo>
                <a:cubicBezTo>
                  <a:pt x="184950" y="1"/>
                  <a:pt x="180597" y="4494"/>
                  <a:pt x="178845" y="4653"/>
                </a:cubicBezTo>
                <a:cubicBezTo>
                  <a:pt x="177018" y="4820"/>
                  <a:pt x="174611" y="8140"/>
                  <a:pt x="173698" y="8721"/>
                </a:cubicBezTo>
                <a:cubicBezTo>
                  <a:pt x="172785" y="9302"/>
                  <a:pt x="169720" y="10153"/>
                  <a:pt x="169720" y="10153"/>
                </a:cubicBezTo>
                <a:cubicBezTo>
                  <a:pt x="169332" y="10098"/>
                  <a:pt x="168907" y="10074"/>
                  <a:pt x="168454" y="10074"/>
                </a:cubicBezTo>
                <a:cubicBezTo>
                  <a:pt x="165508" y="10074"/>
                  <a:pt x="161407" y="11101"/>
                  <a:pt x="159176" y="11317"/>
                </a:cubicBezTo>
                <a:cubicBezTo>
                  <a:pt x="158688" y="11364"/>
                  <a:pt x="158142" y="11384"/>
                  <a:pt x="157569" y="11384"/>
                </a:cubicBezTo>
                <a:cubicBezTo>
                  <a:pt x="155128" y="11384"/>
                  <a:pt x="152200" y="11016"/>
                  <a:pt x="151124" y="10798"/>
                </a:cubicBezTo>
                <a:cubicBezTo>
                  <a:pt x="149797" y="10528"/>
                  <a:pt x="147721" y="10736"/>
                  <a:pt x="146559" y="10320"/>
                </a:cubicBezTo>
                <a:cubicBezTo>
                  <a:pt x="146272" y="10217"/>
                  <a:pt x="146020" y="10176"/>
                  <a:pt x="145785" y="10176"/>
                </a:cubicBezTo>
                <a:cubicBezTo>
                  <a:pt x="145069" y="10176"/>
                  <a:pt x="144508" y="10563"/>
                  <a:pt x="143570" y="10798"/>
                </a:cubicBezTo>
                <a:cubicBezTo>
                  <a:pt x="143155" y="10901"/>
                  <a:pt x="142131" y="10936"/>
                  <a:pt x="140950" y="10936"/>
                </a:cubicBezTo>
                <a:cubicBezTo>
                  <a:pt x="138589" y="10936"/>
                  <a:pt x="135601" y="10798"/>
                  <a:pt x="135601" y="10798"/>
                </a:cubicBezTo>
                <a:cubicBezTo>
                  <a:pt x="135601" y="10798"/>
                  <a:pt x="134604" y="9489"/>
                  <a:pt x="133774" y="8992"/>
                </a:cubicBezTo>
                <a:cubicBezTo>
                  <a:pt x="133359" y="8743"/>
                  <a:pt x="132737" y="8681"/>
                  <a:pt x="132218" y="8681"/>
                </a:cubicBezTo>
                <a:cubicBezTo>
                  <a:pt x="131699" y="8681"/>
                  <a:pt x="131284" y="8743"/>
                  <a:pt x="131284" y="8743"/>
                </a:cubicBezTo>
                <a:cubicBezTo>
                  <a:pt x="131284" y="8743"/>
                  <a:pt x="129872" y="6917"/>
                  <a:pt x="128707" y="6750"/>
                </a:cubicBezTo>
                <a:cubicBezTo>
                  <a:pt x="128686" y="6747"/>
                  <a:pt x="128665" y="6746"/>
                  <a:pt x="128644" y="6746"/>
                </a:cubicBezTo>
                <a:cubicBezTo>
                  <a:pt x="127460" y="6746"/>
                  <a:pt x="125208" y="11243"/>
                  <a:pt x="124311" y="11837"/>
                </a:cubicBezTo>
                <a:cubicBezTo>
                  <a:pt x="124092" y="11982"/>
                  <a:pt x="123784" y="12037"/>
                  <a:pt x="123443" y="12037"/>
                </a:cubicBezTo>
                <a:cubicBezTo>
                  <a:pt x="122359" y="12037"/>
                  <a:pt x="120935" y="11482"/>
                  <a:pt x="120935" y="11482"/>
                </a:cubicBezTo>
                <a:cubicBezTo>
                  <a:pt x="120935" y="11482"/>
                  <a:pt x="119661" y="10654"/>
                  <a:pt x="118726" y="10487"/>
                </a:cubicBezTo>
                <a:cubicBezTo>
                  <a:pt x="118677" y="10479"/>
                  <a:pt x="118629" y="10475"/>
                  <a:pt x="118582" y="10475"/>
                </a:cubicBezTo>
                <a:cubicBezTo>
                  <a:pt x="117732" y="10475"/>
                  <a:pt x="117194" y="11817"/>
                  <a:pt x="116125" y="11839"/>
                </a:cubicBezTo>
                <a:cubicBezTo>
                  <a:pt x="116107" y="11840"/>
                  <a:pt x="116088" y="11840"/>
                  <a:pt x="116069" y="11840"/>
                </a:cubicBezTo>
                <a:cubicBezTo>
                  <a:pt x="114866" y="11840"/>
                  <a:pt x="110870" y="11151"/>
                  <a:pt x="110870" y="11151"/>
                </a:cubicBezTo>
                <a:lnTo>
                  <a:pt x="112098" y="9989"/>
                </a:lnTo>
                <a:cubicBezTo>
                  <a:pt x="111426" y="9989"/>
                  <a:pt x="109413" y="10487"/>
                  <a:pt x="109413" y="10487"/>
                </a:cubicBezTo>
                <a:cubicBezTo>
                  <a:pt x="109956" y="10072"/>
                  <a:pt x="110197" y="8827"/>
                  <a:pt x="110197" y="8827"/>
                </a:cubicBezTo>
                <a:lnTo>
                  <a:pt x="110197" y="8827"/>
                </a:lnTo>
                <a:cubicBezTo>
                  <a:pt x="109118" y="8992"/>
                  <a:pt x="107380" y="11482"/>
                  <a:pt x="107380" y="11482"/>
                </a:cubicBezTo>
                <a:cubicBezTo>
                  <a:pt x="107337" y="11409"/>
                  <a:pt x="107235" y="11379"/>
                  <a:pt x="107097" y="11379"/>
                </a:cubicBezTo>
                <a:cubicBezTo>
                  <a:pt x="106443" y="11379"/>
                  <a:pt x="104967" y="12044"/>
                  <a:pt x="104967" y="12044"/>
                </a:cubicBezTo>
                <a:lnTo>
                  <a:pt x="106129" y="9905"/>
                </a:lnTo>
                <a:cubicBezTo>
                  <a:pt x="106118" y="9903"/>
                  <a:pt x="106105" y="9902"/>
                  <a:pt x="106091" y="9902"/>
                </a:cubicBezTo>
                <a:cubicBezTo>
                  <a:pt x="105501" y="9902"/>
                  <a:pt x="102789" y="11566"/>
                  <a:pt x="102789" y="11566"/>
                </a:cubicBezTo>
                <a:cubicBezTo>
                  <a:pt x="103019" y="11067"/>
                  <a:pt x="104700" y="9239"/>
                  <a:pt x="104700" y="9239"/>
                </a:cubicBezTo>
                <a:lnTo>
                  <a:pt x="104700" y="9239"/>
                </a:lnTo>
                <a:cubicBezTo>
                  <a:pt x="103770" y="9485"/>
                  <a:pt x="101328" y="12044"/>
                  <a:pt x="101328" y="12044"/>
                </a:cubicBezTo>
                <a:cubicBezTo>
                  <a:pt x="100574" y="12357"/>
                  <a:pt x="97730" y="12411"/>
                  <a:pt x="95488" y="12411"/>
                </a:cubicBezTo>
                <a:cubicBezTo>
                  <a:pt x="94313" y="12411"/>
                  <a:pt x="93304" y="12396"/>
                  <a:pt x="92847" y="12396"/>
                </a:cubicBezTo>
                <a:cubicBezTo>
                  <a:pt x="91519" y="12396"/>
                  <a:pt x="90107" y="11401"/>
                  <a:pt x="89112" y="11317"/>
                </a:cubicBezTo>
                <a:cubicBezTo>
                  <a:pt x="89068" y="11313"/>
                  <a:pt x="89025" y="11311"/>
                  <a:pt x="88981" y="11311"/>
                </a:cubicBezTo>
                <a:cubicBezTo>
                  <a:pt x="88020" y="11311"/>
                  <a:pt x="86979" y="12158"/>
                  <a:pt x="85725" y="12396"/>
                </a:cubicBezTo>
                <a:cubicBezTo>
                  <a:pt x="84414" y="12644"/>
                  <a:pt x="79541" y="13060"/>
                  <a:pt x="79541" y="13060"/>
                </a:cubicBezTo>
                <a:cubicBezTo>
                  <a:pt x="79541" y="13060"/>
                  <a:pt x="78237" y="12147"/>
                  <a:pt x="77778" y="12044"/>
                </a:cubicBezTo>
                <a:cubicBezTo>
                  <a:pt x="77747" y="12037"/>
                  <a:pt x="77715" y="12034"/>
                  <a:pt x="77682" y="12034"/>
                </a:cubicBezTo>
                <a:cubicBezTo>
                  <a:pt x="77220" y="12034"/>
                  <a:pt x="76531" y="12656"/>
                  <a:pt x="75912" y="12811"/>
                </a:cubicBezTo>
                <a:cubicBezTo>
                  <a:pt x="75581" y="12894"/>
                  <a:pt x="74404" y="12915"/>
                  <a:pt x="73307" y="12915"/>
                </a:cubicBezTo>
                <a:cubicBezTo>
                  <a:pt x="72202" y="12915"/>
                  <a:pt x="71177" y="12894"/>
                  <a:pt x="71177" y="12894"/>
                </a:cubicBezTo>
                <a:cubicBezTo>
                  <a:pt x="71177" y="12894"/>
                  <a:pt x="70102" y="11399"/>
                  <a:pt x="69686" y="11317"/>
                </a:cubicBezTo>
                <a:cubicBezTo>
                  <a:pt x="69271" y="11234"/>
                  <a:pt x="66448" y="10985"/>
                  <a:pt x="66448" y="10985"/>
                </a:cubicBezTo>
                <a:cubicBezTo>
                  <a:pt x="66448" y="10985"/>
                  <a:pt x="64781" y="9239"/>
                  <a:pt x="63077" y="9239"/>
                </a:cubicBezTo>
                <a:cubicBezTo>
                  <a:pt x="63039" y="9239"/>
                  <a:pt x="63000" y="9239"/>
                  <a:pt x="62961" y="9241"/>
                </a:cubicBezTo>
                <a:cubicBezTo>
                  <a:pt x="61218" y="9324"/>
                  <a:pt x="58645" y="13672"/>
                  <a:pt x="58645" y="13672"/>
                </a:cubicBezTo>
                <a:cubicBezTo>
                  <a:pt x="58259" y="13579"/>
                  <a:pt x="57584" y="13547"/>
                  <a:pt x="56838" y="13547"/>
                </a:cubicBezTo>
                <a:cubicBezTo>
                  <a:pt x="55179" y="13547"/>
                  <a:pt x="53166" y="13706"/>
                  <a:pt x="53166" y="13706"/>
                </a:cubicBezTo>
                <a:cubicBezTo>
                  <a:pt x="52935" y="12776"/>
                  <a:pt x="52417" y="12495"/>
                  <a:pt x="51876" y="12495"/>
                </a:cubicBezTo>
                <a:cubicBezTo>
                  <a:pt x="51053" y="12495"/>
                  <a:pt x="50177" y="13143"/>
                  <a:pt x="50177" y="13143"/>
                </a:cubicBezTo>
                <a:cubicBezTo>
                  <a:pt x="49981" y="13034"/>
                  <a:pt x="49745" y="12994"/>
                  <a:pt x="49502" y="12994"/>
                </a:cubicBezTo>
                <a:cubicBezTo>
                  <a:pt x="48824" y="12994"/>
                  <a:pt x="48102" y="13309"/>
                  <a:pt x="48102" y="13309"/>
                </a:cubicBezTo>
                <a:cubicBezTo>
                  <a:pt x="47823" y="13284"/>
                  <a:pt x="47473" y="13274"/>
                  <a:pt x="47077" y="13274"/>
                </a:cubicBezTo>
                <a:cubicBezTo>
                  <a:pt x="45690" y="13274"/>
                  <a:pt x="43732" y="13396"/>
                  <a:pt x="42215" y="13396"/>
                </a:cubicBezTo>
                <a:cubicBezTo>
                  <a:pt x="41335" y="13396"/>
                  <a:pt x="40603" y="13355"/>
                  <a:pt x="40215" y="13225"/>
                </a:cubicBezTo>
                <a:cubicBezTo>
                  <a:pt x="39981" y="13148"/>
                  <a:pt x="39770" y="13116"/>
                  <a:pt x="39582" y="13116"/>
                </a:cubicBezTo>
                <a:cubicBezTo>
                  <a:pt x="38772" y="13116"/>
                  <a:pt x="38389" y="13706"/>
                  <a:pt x="38389" y="13706"/>
                </a:cubicBezTo>
                <a:cubicBezTo>
                  <a:pt x="38389" y="13706"/>
                  <a:pt x="37061" y="12562"/>
                  <a:pt x="35816" y="12562"/>
                </a:cubicBezTo>
                <a:cubicBezTo>
                  <a:pt x="34570" y="12562"/>
                  <a:pt x="33243" y="13987"/>
                  <a:pt x="33243" y="13987"/>
                </a:cubicBezTo>
                <a:cubicBezTo>
                  <a:pt x="33074" y="13971"/>
                  <a:pt x="32869" y="13963"/>
                  <a:pt x="32638" y="13963"/>
                </a:cubicBezTo>
                <a:cubicBezTo>
                  <a:pt x="30707" y="13963"/>
                  <a:pt x="26934" y="14472"/>
                  <a:pt x="26934" y="14472"/>
                </a:cubicBezTo>
                <a:cubicBezTo>
                  <a:pt x="26934" y="14472"/>
                  <a:pt x="26934" y="14056"/>
                  <a:pt x="26435" y="13987"/>
                </a:cubicBezTo>
                <a:cubicBezTo>
                  <a:pt x="26269" y="13964"/>
                  <a:pt x="25845" y="13956"/>
                  <a:pt x="25353" y="13956"/>
                </a:cubicBezTo>
                <a:cubicBezTo>
                  <a:pt x="24369" y="13956"/>
                  <a:pt x="23115" y="13987"/>
                  <a:pt x="23115" y="13987"/>
                </a:cubicBezTo>
                <a:cubicBezTo>
                  <a:pt x="23115" y="13987"/>
                  <a:pt x="23282" y="13392"/>
                  <a:pt x="22369" y="13289"/>
                </a:cubicBezTo>
                <a:cubicBezTo>
                  <a:pt x="21812" y="13226"/>
                  <a:pt x="21225" y="13124"/>
                  <a:pt x="20552" y="13124"/>
                </a:cubicBezTo>
                <a:cubicBezTo>
                  <a:pt x="20119" y="13124"/>
                  <a:pt x="19650" y="13166"/>
                  <a:pt x="19131" y="13289"/>
                </a:cubicBezTo>
                <a:cubicBezTo>
                  <a:pt x="17802" y="13601"/>
                  <a:pt x="17719" y="14305"/>
                  <a:pt x="16889" y="14748"/>
                </a:cubicBezTo>
                <a:cubicBezTo>
                  <a:pt x="16757" y="14819"/>
                  <a:pt x="16515" y="14849"/>
                  <a:pt x="16202" y="14849"/>
                </a:cubicBezTo>
                <a:cubicBezTo>
                  <a:pt x="14550" y="14849"/>
                  <a:pt x="10912" y="14019"/>
                  <a:pt x="10912" y="14019"/>
                </a:cubicBezTo>
                <a:cubicBezTo>
                  <a:pt x="11159" y="13587"/>
                  <a:pt x="11097" y="13436"/>
                  <a:pt x="10888" y="13436"/>
                </a:cubicBezTo>
                <a:cubicBezTo>
                  <a:pt x="10395" y="13436"/>
                  <a:pt x="9086" y="14278"/>
                  <a:pt x="9086" y="14278"/>
                </a:cubicBezTo>
                <a:cubicBezTo>
                  <a:pt x="9364" y="13546"/>
                  <a:pt x="9140" y="13289"/>
                  <a:pt x="8674" y="13289"/>
                </a:cubicBezTo>
                <a:cubicBezTo>
                  <a:pt x="7750" y="13289"/>
                  <a:pt x="5874" y="14305"/>
                  <a:pt x="5101" y="14636"/>
                </a:cubicBezTo>
                <a:cubicBezTo>
                  <a:pt x="4917" y="14715"/>
                  <a:pt x="4664" y="14748"/>
                  <a:pt x="4368" y="14748"/>
                </a:cubicBezTo>
                <a:cubicBezTo>
                  <a:pt x="2792" y="14748"/>
                  <a:pt x="0" y="13807"/>
                  <a:pt x="0" y="13807"/>
                </a:cubicBezTo>
                <a:lnTo>
                  <a:pt x="0" y="59879"/>
                </a:lnTo>
                <a:lnTo>
                  <a:pt x="203921" y="59879"/>
                </a:lnTo>
                <a:lnTo>
                  <a:pt x="203921" y="7912"/>
                </a:lnTo>
                <a:cubicBezTo>
                  <a:pt x="203921" y="7912"/>
                  <a:pt x="200020" y="7414"/>
                  <a:pt x="197862" y="6998"/>
                </a:cubicBezTo>
                <a:cubicBezTo>
                  <a:pt x="195702" y="6584"/>
                  <a:pt x="188646" y="440"/>
                  <a:pt x="186986" y="26"/>
                </a:cubicBezTo>
                <a:cubicBezTo>
                  <a:pt x="186919" y="9"/>
                  <a:pt x="186846" y="1"/>
                  <a:pt x="18676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 name="Picture 1" descr="A cartoon of a person in a uniform holding an object&#10;&#10;Description automatically generated">
            <a:extLst>
              <a:ext uri="{FF2B5EF4-FFF2-40B4-BE49-F238E27FC236}">
                <a16:creationId xmlns:a16="http://schemas.microsoft.com/office/drawing/2014/main" xmlns="" id="{9ACDAC2F-AE54-40BD-4688-C6025070EA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27879"/>
            <a:ext cx="2721769" cy="2721769"/>
          </a:xfrm>
          <a:prstGeom prst="rect">
            <a:avLst/>
          </a:prstGeom>
        </p:spPr>
      </p:pic>
      <p:pic>
        <p:nvPicPr>
          <p:cNvPr id="3" name="Picture 2">
            <a:extLst>
              <a:ext uri="{FF2B5EF4-FFF2-40B4-BE49-F238E27FC236}">
                <a16:creationId xmlns:a16="http://schemas.microsoft.com/office/drawing/2014/main" xmlns="" id="{FE733B77-6B2B-AE74-0ED8-5344B2F2FA06}"/>
              </a:ext>
            </a:extLst>
          </p:cNvPr>
          <p:cNvPicPr>
            <a:picLocks noChangeAspect="1"/>
          </p:cNvPicPr>
          <p:nvPr/>
        </p:nvPicPr>
        <p:blipFill>
          <a:blip r:embed="rId4"/>
          <a:stretch>
            <a:fillRect/>
          </a:stretch>
        </p:blipFill>
        <p:spPr>
          <a:xfrm>
            <a:off x="1045031" y="917436"/>
            <a:ext cx="7462151" cy="278611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2"/>
                                        </p:tgtEl>
                                        <p:attrNameLst>
                                          <p:attrName>r</p:attrName>
                                        </p:attrNameLst>
                                      </p:cBhvr>
                                    </p:animRot>
                                    <p:animRot by="-240000">
                                      <p:cBhvr>
                                        <p:cTn id="7" dur="200" fill="hold">
                                          <p:stCondLst>
                                            <p:cond delay="200"/>
                                          </p:stCondLst>
                                        </p:cTn>
                                        <p:tgtEl>
                                          <p:spTgt spid="2"/>
                                        </p:tgtEl>
                                        <p:attrNameLst>
                                          <p:attrName>r</p:attrName>
                                        </p:attrNameLst>
                                      </p:cBhvr>
                                    </p:animRot>
                                    <p:animRot by="240000">
                                      <p:cBhvr>
                                        <p:cTn id="8" dur="200" fill="hold">
                                          <p:stCondLst>
                                            <p:cond delay="400"/>
                                          </p:stCondLst>
                                        </p:cTn>
                                        <p:tgtEl>
                                          <p:spTgt spid="2"/>
                                        </p:tgtEl>
                                        <p:attrNameLst>
                                          <p:attrName>r</p:attrName>
                                        </p:attrNameLst>
                                      </p:cBhvr>
                                    </p:animRot>
                                    <p:animRot by="-240000">
                                      <p:cBhvr>
                                        <p:cTn id="9" dur="200" fill="hold">
                                          <p:stCondLst>
                                            <p:cond delay="600"/>
                                          </p:stCondLst>
                                        </p:cTn>
                                        <p:tgtEl>
                                          <p:spTgt spid="2"/>
                                        </p:tgtEl>
                                        <p:attrNameLst>
                                          <p:attrName>r</p:attrName>
                                        </p:attrNameLst>
                                      </p:cBhvr>
                                    </p:animRot>
                                    <p:animRot by="120000">
                                      <p:cBhvr>
                                        <p:cTn id="10" dur="200" fill="hold">
                                          <p:stCondLst>
                                            <p:cond delay="800"/>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arn(inVertical)">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War Background by Slidesgo">
  <a:themeElements>
    <a:clrScheme name="Simple Light">
      <a:dk1>
        <a:srgbClr val="000000"/>
      </a:dk1>
      <a:lt1>
        <a:srgbClr val="FFFFFF"/>
      </a:lt1>
      <a:dk2>
        <a:srgbClr val="FFEDD6"/>
      </a:dk2>
      <a:lt2>
        <a:srgbClr val="004249"/>
      </a:lt2>
      <a:accent1>
        <a:srgbClr val="FABD4E"/>
      </a:accent1>
      <a:accent2>
        <a:srgbClr val="039292"/>
      </a:accent2>
      <a:accent3>
        <a:srgbClr val="01686D"/>
      </a:accent3>
      <a:accent4>
        <a:srgbClr val="004249"/>
      </a:accent4>
      <a:accent5>
        <a:srgbClr val="0097A7"/>
      </a:accent5>
      <a:accent6>
        <a:srgbClr val="FAC86A"/>
      </a:accent6>
      <a:hlink>
        <a:srgbClr val="00424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Office Theme" id="{2E142A2C-CD16-42D6-873A-C26D2A0506FA}" vid="{1BDDFF52-6CD6-40A5-AB3C-68EB2F1E4D0A}"/>
    </a:ext>
  </a:ext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569</TotalTime>
  <Words>490</Words>
  <Application>Microsoft Office PowerPoint</Application>
  <PresentationFormat>On-screen Show (16:9)</PresentationFormat>
  <Paragraphs>39</Paragraphs>
  <Slides>17</Slides>
  <Notes>13</Notes>
  <HiddenSlides>0</HiddenSlides>
  <MMClips>0</MMClips>
  <ScaleCrop>false</ScaleCrop>
  <HeadingPairs>
    <vt:vector size="4" baseType="variant">
      <vt:variant>
        <vt:lpstr>Theme</vt:lpstr>
      </vt:variant>
      <vt:variant>
        <vt:i4>3</vt:i4>
      </vt:variant>
      <vt:variant>
        <vt:lpstr>Slide Titles</vt:lpstr>
      </vt:variant>
      <vt:variant>
        <vt:i4>17</vt:i4>
      </vt:variant>
    </vt:vector>
  </HeadingPairs>
  <TitlesOfParts>
    <vt:vector size="20" baseType="lpstr">
      <vt:lpstr>War Background by Slidesgo</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 Nhỏ</dc:creator>
  <cp:lastModifiedBy>User</cp:lastModifiedBy>
  <cp:revision>77</cp:revision>
  <dcterms:modified xsi:type="dcterms:W3CDTF">2025-04-04T00:52:33Z</dcterms:modified>
</cp:coreProperties>
</file>