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7"/>
  </p:notesMasterIdLst>
  <p:sldIdLst>
    <p:sldId id="256" r:id="rId3"/>
    <p:sldId id="309" r:id="rId4"/>
    <p:sldId id="259" r:id="rId5"/>
    <p:sldId id="284" r:id="rId6"/>
    <p:sldId id="263" r:id="rId7"/>
    <p:sldId id="299" r:id="rId8"/>
    <p:sldId id="273" r:id="rId9"/>
    <p:sldId id="290" r:id="rId10"/>
    <p:sldId id="291" r:id="rId11"/>
    <p:sldId id="285" r:id="rId12"/>
    <p:sldId id="300" r:id="rId13"/>
    <p:sldId id="294" r:id="rId14"/>
    <p:sldId id="275" r:id="rId15"/>
    <p:sldId id="30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7"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155" autoAdjust="0"/>
    <p:restoredTop sz="94660"/>
  </p:normalViewPr>
  <p:slideViewPr>
    <p:cSldViewPr snapToGrid="0">
      <p:cViewPr>
        <p:scale>
          <a:sx n="66" d="100"/>
          <a:sy n="66" d="100"/>
        </p:scale>
        <p:origin x="102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6FCD7-EFBD-4423-A572-392E990DAE12}" type="datetimeFigureOut">
              <a:rPr lang="en-US" smtClean="0"/>
              <a:pPr/>
              <a:t>04/10/2024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7FF0D-3108-4406-A6C2-4DB64F824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7416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FCB7EC7-6610-4C5A-B94A-C0FE1DC1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A1F14-DA11-4E43-87F3-BE07CCE51531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D86F19C-D440-4F57-9BDC-07395BAF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8DEB811-DCFD-4CC2-A7DD-FDD13157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139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1203219-0ED5-4CAD-8F16-4E3B3502C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27D59-6977-44DD-8E4E-5EC5FBCC1A34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9A89BAB-B41F-4760-996E-A658ABD6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85E896-6A31-4981-B626-05CE0AE3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837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7454484-8038-40A1-A8F6-6E672B55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9C2E-4D1E-4F59-91D1-95B83ABEEBF7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0FC74CE-79B6-4B2B-9C3C-FB9E11250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BDF9EEF-DFF9-4634-AC52-6B7FC573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97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E0CB401-6D82-4712-B9E2-C59E3520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46A1F-9E99-4E72-9D09-5F6A6C41B36D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B04DB14-2C5A-43F3-8064-E7F713324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B52E516-77F2-401D-B9B5-9210EF44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1896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8139E17-5C6E-4A2B-BB0E-4DAE9E5CD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3F7B2-BB06-4C2C-A0BF-C3C4D1F4133B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B4A3704-8A44-465E-8FF3-26CB1F40A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FA5BFB1-52BA-4AC8-85AB-F8756C77D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20B1D-C678-4C69-9E65-5611E138ED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4056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98B41A-B8E0-4D65-9AD5-CAC9AA410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80DCD7B-49F3-41C3-A3E5-03BD91789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E90928-7051-4176-AF43-FB46B448A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470B8-96F8-42D0-9FB1-FD414F8B4E30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C6C36D-9F2D-4132-AB2A-99D6F38ED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3FC725-0F22-43D9-B218-40E06E243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7785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135215-4EEE-4E5B-A968-79EEC7C78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403A29C-F7DB-4788-8BFD-3796BE902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B1FF36-8A8A-49C7-B10C-E9298B9F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F3F0-BBE0-4656-ADE2-E0CA7BB6F2D1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8AE83C5-6936-478A-8D83-F825DE29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BDB84EC-5F9A-4E4C-8B42-FC4F667B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0089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04D7F6-D75A-44EA-A35D-0A6458C35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86560A9-2DB3-411B-B47C-0D03D5797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D983081-7714-467D-8131-EC28D3DB5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D7EF-0440-4F9E-A644-D13ECD56D55F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C76F7C4-14FF-4DDF-8AAB-8F35F2219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5BBDED-11BF-46B1-929F-41D6C52E5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353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D6A8D6-8773-47F2-B37A-8E0E3DEB9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DD80F6-1881-4E46-91CF-00CA3FCDD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D360777-F38E-4CA0-AE52-BCAD86D9E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E82D241-6FC2-4676-9A13-420AA9F4C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9FF7-F5C4-4B75-B312-7A2B0AADEC3E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98356D7-FCE6-410D-A92A-7A8BA8D3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5A912A7-36BF-4DAA-9399-2C862647D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649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3BF543-A3BD-421F-876C-1939A42B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D271A23-C041-417C-B519-802BAB593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48CAB0E-1AB2-4697-981E-9CEED76251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05138EE-6D9B-40CE-B2B6-0DD6C0C13C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679275C-1CF9-411C-96FC-5311F90B42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1A8D47A-3338-4966-B6BC-8183D68CF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56F3-24BB-45BE-BD1E-E26A863B0966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103E1FD-424A-46E2-9E37-ABFAC5799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80C57F2-5518-4AB7-93EC-ECC2866F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999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BEAA2E-4234-4746-A9C1-1FB5273A9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C6E4BCC-92FE-44F8-B6CB-0B6F70878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38A9-B139-4FBA-BD61-A63595AC75F4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56070D3-D412-4D85-AA7D-3B8C3B558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B117B22-0243-4B1B-AA4A-C69D3D124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5644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F9989D4-ED90-4AF6-8BE4-E14F8E560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9DCA-20B6-4A7F-9287-D29CBE4F4E3E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40A95EC-3B27-4D55-A125-91BD6E2B8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BDDB516-8449-4C02-B990-64373DB5E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541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99EFE9-AE5E-4846-8F3F-561341D3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F5DA9F-72BE-453E-9BA1-B1B6EEF9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DC3E682-CEF3-4B89-941A-29ADEB8BF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A35A87F-90AF-4464-A736-52D1CADA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CC13-3719-4BC0-9941-BCD22F2E39BB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74EBDCA-0095-4A53-94F3-518715A4F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7FE2551-6974-4065-A0C0-CB1CA6E2E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2803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25C63D-F4C2-42EB-AB85-4385DC8EB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B9BF71D-974F-427F-88EF-05F2879D11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CE09DA1-225C-43B3-B889-B760CD46C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4F0C8C3-A384-4E63-8E44-19B65F56A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473A-74A1-46F3-8D2E-10C923B7E154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D4CA027-00E7-494D-8C76-AD52846B3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A015811-59EC-4D1D-959F-17DBEBBA4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6582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CDCB1E-B8B3-4099-9998-B1DEAD5CD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CC9C89E-B954-4BBD-8FC6-63D971210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3413943-8E2C-479E-A890-4082F72A6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B6EE-3F1C-40A8-BAA7-D8D1D25FA34D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B604B0-3DBA-4D52-ADB2-DC5CEF441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661FA0-D26F-4FFC-8850-74922A338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3217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9F595F7-9D7D-4C85-9C99-BE194AFE6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649E8BE-C4BA-4237-B360-FC4943A313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70A49F-B64E-4D0D-BB32-EA3E8F264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9DCD-488C-48E6-B562-9E2144C6FF46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FDC6AD-EC63-4D87-9E40-7B7D6340B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3CB9E5-01A1-4ED1-B801-129D0CB75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4722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DD17E59-F326-4EAB-9A75-5C024FF76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3E682C1-B5B6-47C4-AB88-E170BB98F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4B4C99-2FF9-45BC-82B2-7B0E0F9BFE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E9974-F0DC-4DB8-9A38-2F8F55216D11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AAE8F89-1436-48C4-AAF8-D8D1255553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EE6940-2BBF-4D0B-8591-39778A538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20B1D-C678-4C69-9E65-5611E138ED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62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8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5F7A23B-7F37-4255-B1AA-6F4081D05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C939551-9BB0-410A-86D9-5F41F65ED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47D216-8D82-4854-8FCC-50474F3940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0DC4E-CFE1-4DE4-BA6A-B2F2775B3CE8}" type="datetime1">
              <a:rPr lang="en-US" smtClean="0"/>
              <a:pPr/>
              <a:t>04/10/2024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3ACE85E-C533-43BA-A8ED-7511E82A3D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04C941-975F-4FB1-8A2A-DB7E54D44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DA37A-0C24-43CE-ACA7-57CFE4C03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90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2563708-0776-4076-A940-BF5C7287EF01}"/>
              </a:ext>
            </a:extLst>
          </p:cNvPr>
          <p:cNvSpPr txBox="1"/>
          <p:nvPr/>
        </p:nvSpPr>
        <p:spPr>
          <a:xfrm>
            <a:off x="1171802" y="1648576"/>
            <a:ext cx="1020127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Nhiệt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liệt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chào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mừng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thầy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giáo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dự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Hội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Giáo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viên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giỏi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cấp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trường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Trường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Tiểu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Cẩm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Văn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2024- 2025</a:t>
            </a: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giáo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viên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Lê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Thị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Thắm</a:t>
            </a:r>
            <a:endParaRPr lang="en-US" sz="2800" b="1" kern="100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4+ 5</a:t>
            </a: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Môn</a:t>
            </a:r>
            <a:r>
              <a:rPr lang="en-US" sz="28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800" b="1" kern="100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endParaRPr lang="en-US" sz="2800" b="1" kern="100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800" b="1" u="sng" kern="1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314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2563708-0776-4076-A940-BF5C7287EF01}"/>
              </a:ext>
            </a:extLst>
          </p:cNvPr>
          <p:cNvSpPr txBox="1"/>
          <p:nvPr/>
        </p:nvSpPr>
        <p:spPr>
          <a:xfrm>
            <a:off x="1157288" y="1009947"/>
            <a:ext cx="102012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2024</a:t>
            </a: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100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Toán</a:t>
            </a:r>
            <a:endParaRPr lang="en-US" sz="2800" b="1" u="sng" kern="1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314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2389416-BBFC-4707-844A-A789FB3D978A}"/>
              </a:ext>
            </a:extLst>
          </p:cNvPr>
          <p:cNvSpPr txBox="1"/>
          <p:nvPr/>
        </p:nvSpPr>
        <p:spPr>
          <a:xfrm>
            <a:off x="1291771" y="304800"/>
            <a:ext cx="10900229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2024</a:t>
            </a: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100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Toán</a:t>
            </a:r>
            <a:r>
              <a:rPr lang="en-US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toán</a:t>
            </a:r>
            <a:r>
              <a:rPr lang="en-US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liên</a:t>
            </a:r>
            <a:r>
              <a:rPr lang="en-US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quan</a:t>
            </a:r>
            <a:r>
              <a:rPr lang="en-US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đến</a:t>
            </a:r>
            <a:r>
              <a:rPr lang="en-US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rút</a:t>
            </a:r>
            <a:r>
              <a:rPr lang="en-US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đơn</a:t>
            </a:r>
            <a:r>
              <a:rPr lang="en-US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vị</a:t>
            </a:r>
            <a:r>
              <a:rPr lang="en-US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28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dạng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2800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liên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phép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chia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phép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2800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liên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phép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chia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2800" b="1" i="1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endParaRPr lang="en-US" sz="2800" b="1" i="1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28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2563708-0776-4076-A940-BF5C7287EF01}"/>
              </a:ext>
            </a:extLst>
          </p:cNvPr>
          <p:cNvSpPr txBox="1"/>
          <p:nvPr/>
        </p:nvSpPr>
        <p:spPr>
          <a:xfrm>
            <a:off x="1157288" y="1009947"/>
            <a:ext cx="1020127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2024</a:t>
            </a: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100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Toán</a:t>
            </a: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Luyện</a:t>
            </a:r>
            <a:r>
              <a:rPr lang="en-US" sz="28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8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(43)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314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1">
            <a:extLst>
              <a:ext uri="{FF2B5EF4-FFF2-40B4-BE49-F238E27FC236}">
                <a16:creationId xmlns:a16="http://schemas.microsoft.com/office/drawing/2014/main" xmlns="" id="{4B99714F-192C-426C-BA22-333CF4F164AA}"/>
              </a:ext>
            </a:extLst>
          </p:cNvPr>
          <p:cNvSpPr/>
          <p:nvPr/>
        </p:nvSpPr>
        <p:spPr>
          <a:xfrm>
            <a:off x="666750" y="114301"/>
            <a:ext cx="10820400" cy="270147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vi-VN" sz="1867" kern="0">
              <a:solidFill>
                <a:srgbClr val="FFFFFF"/>
              </a:solidFill>
              <a:latin typeface="Arial" panose="020B0604020202020204" pitchFamily="34" charset="0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1E6E7AB-68AF-4DD1-8426-F2819141C529}"/>
              </a:ext>
            </a:extLst>
          </p:cNvPr>
          <p:cNvSpPr txBox="1"/>
          <p:nvPr/>
        </p:nvSpPr>
        <p:spPr>
          <a:xfrm>
            <a:off x="1007834" y="883331"/>
            <a:ext cx="9907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C283A68-E740-48F1-B0CF-FABE1E419B05}"/>
              </a:ext>
            </a:extLst>
          </p:cNvPr>
          <p:cNvSpPr txBox="1"/>
          <p:nvPr/>
        </p:nvSpPr>
        <p:spPr>
          <a:xfrm>
            <a:off x="599607" y="179882"/>
            <a:ext cx="1100278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2024</a:t>
            </a: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100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Toán</a:t>
            </a:r>
            <a:endParaRPr lang="en-US" sz="2800" b="1" u="sng" kern="1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180340" algn="ctr">
              <a:tabLst>
                <a:tab pos="270510" algn="l"/>
              </a:tabLst>
            </a:pPr>
            <a:r>
              <a:rPr lang="en-US" sz="2800" b="1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Luyện</a:t>
            </a:r>
            <a:r>
              <a:rPr lang="en-US" sz="2800" b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800" b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(43)</a:t>
            </a:r>
          </a:p>
          <a:p>
            <a:pPr marL="180340">
              <a:tabLst>
                <a:tab pos="270510" algn="l"/>
              </a:tabLst>
            </a:pPr>
            <a:r>
              <a:rPr lang="en-US" sz="2800" b="1" u="sng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800" b="1" u="sng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Duy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lắp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 con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rô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bốt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giống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hệt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54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mảnh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ghép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lego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Duy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bao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nhiêu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mảnh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ghép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lego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lắp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ráp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con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rô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bốt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vậy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800" kern="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kern="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kern="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658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2389416-BBFC-4707-844A-A789FB3D978A}"/>
              </a:ext>
            </a:extLst>
          </p:cNvPr>
          <p:cNvSpPr txBox="1"/>
          <p:nvPr/>
        </p:nvSpPr>
        <p:spPr>
          <a:xfrm>
            <a:off x="845766" y="756409"/>
            <a:ext cx="1030120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2024</a:t>
            </a: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100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Toán</a:t>
            </a:r>
            <a:endParaRPr lang="en-US" sz="2800" b="1" u="sng" kern="1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Luyện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(43)</a:t>
            </a: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u="sng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800" b="1" u="sng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Duy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lắp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 con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rô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bốt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giống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hệt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54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mảnh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ghép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lego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Duy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bao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nhiêu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mảnh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ghép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lego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lắp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ráp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con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rô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bốt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vậy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2800" b="1" i="1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endParaRPr lang="en-US" sz="2800" b="1" i="1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D07B74C-424B-42AF-8DA3-5581B845F352}"/>
              </a:ext>
            </a:extLst>
          </p:cNvPr>
          <p:cNvSpPr txBox="1"/>
          <p:nvPr/>
        </p:nvSpPr>
        <p:spPr>
          <a:xfrm>
            <a:off x="775097" y="1408151"/>
            <a:ext cx="938331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i="1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i="1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i="1" kern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800" b="1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085" y="3454399"/>
            <a:ext cx="48187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u="sng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Tóm</a:t>
            </a:r>
            <a:r>
              <a:rPr lang="en-US" sz="2800" b="1" u="sng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tắt</a:t>
            </a:r>
            <a:endParaRPr lang="en-US" sz="2800" b="1" u="sng" kern="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con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rô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bốt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54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mảnh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ghép</a:t>
            </a:r>
            <a:endParaRPr lang="en-US" sz="2800" kern="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con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rô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bốt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:….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mảnh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ghép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algn="l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52343" y="3164114"/>
            <a:ext cx="3265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giải</a:t>
            </a:r>
            <a:endParaRPr lang="en-US" sz="28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07314" y="3773714"/>
            <a:ext cx="596537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rô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lắp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54: 6= 9 (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lắp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con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rô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bốt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lego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9x 4= 36 (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36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endParaRPr lang="en-US" sz="28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1752890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build="allAtOnce"/>
      <p:bldP spid="6" grpId="0" build="allAtOnce"/>
      <p:bldP spid="8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BDF96EC-BB36-4AB7-8ADB-4E57885BC93A}"/>
              </a:ext>
            </a:extLst>
          </p:cNvPr>
          <p:cNvSpPr txBox="1"/>
          <p:nvPr/>
        </p:nvSpPr>
        <p:spPr>
          <a:xfrm>
            <a:off x="737698" y="1583368"/>
            <a:ext cx="111345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just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u="sng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800" b="1" u="sng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2: 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bóng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đựng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hộp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đều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42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bóng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đựng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mấy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hộp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vậy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F402278-F12E-45C4-9CD2-8B156BB33116}"/>
              </a:ext>
            </a:extLst>
          </p:cNvPr>
          <p:cNvSpPr txBox="1"/>
          <p:nvPr/>
        </p:nvSpPr>
        <p:spPr>
          <a:xfrm>
            <a:off x="1319133" y="2664235"/>
            <a:ext cx="91889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u="sng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Tóm</a:t>
            </a:r>
            <a:r>
              <a:rPr lang="en-US" sz="2800" b="1" u="sng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tắt</a:t>
            </a:r>
            <a:r>
              <a:rPr lang="en-US" sz="2800" b="1" u="sng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18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bóng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3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hộp</a:t>
            </a:r>
            <a:endParaRPr lang="en-US" sz="2800" kern="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just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42 </a:t>
            </a:r>
            <a:r>
              <a:rPr lang="en-US" sz="2800" kern="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8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bóng</a:t>
            </a:r>
            <a:r>
              <a:rPr lang="en-US" sz="28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8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…</a:t>
            </a:r>
            <a:r>
              <a:rPr lang="en-US" sz="2800" kern="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hộp</a:t>
            </a:r>
            <a:r>
              <a:rPr lang="en-US" sz="28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23521A-0782-45D4-A494-E6A5FDF73D42}"/>
              </a:ext>
            </a:extLst>
          </p:cNvPr>
          <p:cNvSpPr txBox="1"/>
          <p:nvPr/>
        </p:nvSpPr>
        <p:spPr>
          <a:xfrm>
            <a:off x="1167562" y="4125964"/>
            <a:ext cx="989518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err="1" smtClean="0">
                <a:latin typeface="Times New Roman" panose="02020603050405020304" pitchFamily="18" charset="0"/>
              </a:rPr>
              <a:t>Bài</a:t>
            </a:r>
            <a:r>
              <a:rPr lang="en-US" sz="2800" b="1" u="sng" dirty="0" smtClean="0">
                <a:latin typeface="Times New Roman" panose="02020603050405020304" pitchFamily="18" charset="0"/>
              </a:rPr>
              <a:t> </a:t>
            </a:r>
            <a:r>
              <a:rPr lang="en-US" sz="2800" b="1" u="sng" dirty="0" err="1" smtClean="0">
                <a:latin typeface="Times New Roman" panose="02020603050405020304" pitchFamily="18" charset="0"/>
              </a:rPr>
              <a:t>giải</a:t>
            </a:r>
            <a:r>
              <a:rPr lang="en-US" sz="2800" b="1" u="sng" dirty="0" smtClean="0">
                <a:latin typeface="Times New Roman" panose="02020603050405020304" pitchFamily="18" charset="0"/>
              </a:rPr>
              <a:t>  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</a:rPr>
              <a:t>                          </a:t>
            </a:r>
            <a:r>
              <a:rPr lang="en-US" sz="2800" dirty="0" err="1" smtClean="0">
                <a:latin typeface="Times New Roman" panose="02020603050405020304" pitchFamily="18" charset="0"/>
              </a:rPr>
              <a:t>Số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quả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bóng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bàn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đựng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trong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mỗi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hộp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là</a:t>
            </a:r>
            <a:r>
              <a:rPr lang="en-US" sz="2800" dirty="0" smtClean="0">
                <a:latin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</a:rPr>
              <a:t>                                        18: 3= 6 (</a:t>
            </a:r>
            <a:r>
              <a:rPr lang="en-US" sz="2800" dirty="0" err="1" smtClean="0">
                <a:latin typeface="Times New Roman" panose="02020603050405020304" pitchFamily="18" charset="0"/>
              </a:rPr>
              <a:t>quả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bóng</a:t>
            </a:r>
            <a:r>
              <a:rPr lang="en-US" sz="2800" dirty="0" smtClean="0">
                <a:latin typeface="Times New Roman" panose="02020603050405020304" pitchFamily="18" charset="0"/>
              </a:rPr>
              <a:t>)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</a:rPr>
              <a:t>                          42 </a:t>
            </a:r>
            <a:r>
              <a:rPr lang="en-US" sz="2800" dirty="0" err="1" smtClean="0">
                <a:latin typeface="Times New Roman" panose="02020603050405020304" pitchFamily="18" charset="0"/>
              </a:rPr>
              <a:t>quả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bóng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bàn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cần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số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hộp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để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đựng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là</a:t>
            </a:r>
            <a:r>
              <a:rPr lang="en-US" sz="2800" dirty="0" smtClean="0">
                <a:latin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</a:rPr>
              <a:t>                                        42: 6= 7 ( </a:t>
            </a:r>
            <a:r>
              <a:rPr lang="en-US" sz="2800" dirty="0" err="1" smtClean="0">
                <a:latin typeface="Times New Roman" panose="02020603050405020304" pitchFamily="18" charset="0"/>
              </a:rPr>
              <a:t>hộp</a:t>
            </a:r>
            <a:r>
              <a:rPr lang="en-US" sz="2800" dirty="0" smtClean="0">
                <a:latin typeface="Times New Roman" panose="02020603050405020304" pitchFamily="18" charset="0"/>
              </a:rPr>
              <a:t>)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</a:rPr>
              <a:t>                                                  </a:t>
            </a:r>
            <a:r>
              <a:rPr lang="en-US" sz="2800" dirty="0" err="1" smtClean="0">
                <a:latin typeface="Times New Roman" panose="02020603050405020304" pitchFamily="18" charset="0"/>
              </a:rPr>
              <a:t>Đáp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</a:rPr>
              <a:t>số</a:t>
            </a:r>
            <a:r>
              <a:rPr lang="en-US" sz="2800" dirty="0" smtClean="0">
                <a:latin typeface="Times New Roman" panose="02020603050405020304" pitchFamily="18" charset="0"/>
              </a:rPr>
              <a:t> : 7 </a:t>
            </a:r>
            <a:r>
              <a:rPr lang="en-US" sz="2800" dirty="0" err="1" smtClean="0">
                <a:latin typeface="Times New Roman" panose="02020603050405020304" pitchFamily="18" charset="0"/>
              </a:rPr>
              <a:t>hộp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                 </a:t>
            </a: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88957" y="209145"/>
            <a:ext cx="92489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2024</a:t>
            </a: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100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Toán</a:t>
            </a:r>
            <a:endParaRPr lang="en-US" sz="2800" b="1" u="sng" kern="1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Luyện</a:t>
            </a:r>
            <a:r>
              <a:rPr lang="en-US" sz="2800" b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800" b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(43)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985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 descr="PHƠI THÓ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8916" name="Picture 4" descr="Những lưu ý khi thu hoạch lúa, phơi thóc, bảo quản để giữ được chất lượng  tố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0401" y="812801"/>
            <a:ext cx="7431314" cy="50863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 descr="Nông dân Bản Bo phấn khởi được mùa ng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0" name="AutoShape 4" descr="Nông dân Bản Bo phấn khởi được mùa ng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2" name="AutoShape 6" descr="Nông dân San Thàng được mùa ng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4" name="AutoShape 8" descr="Nông dân San Thàng được mùa ng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6" name="AutoShape 10" descr="Nông dân San Thàng được mùa ng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8" name="AutoShape 12" descr="Máy sấy ngô hạt công nghiệp đa năng đa dụ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9950" name="Picture 14" descr="Ảnh] Nông dân vùng cao hối hả vào vụ thu hoạch ngô | Báo Lào Cai điện tử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7486" y="663462"/>
            <a:ext cx="7300233" cy="5475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ọn phương pháp phơi sấy cà phê hiệu quả- Chìa khóa THU LỢI CAO Máy chế  biến thực phẩm – Cơ Khí Viễn Đô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1372" y="801786"/>
            <a:ext cx="7852227" cy="52335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DBB78D9-671F-42E2-A159-6C29A362EBE0}"/>
              </a:ext>
            </a:extLst>
          </p:cNvPr>
          <p:cNvSpPr txBox="1"/>
          <p:nvPr/>
        </p:nvSpPr>
        <p:spPr>
          <a:xfrm>
            <a:off x="1023939" y="3343043"/>
            <a:ext cx="11469291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just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800" kern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en-US" sz="2800" b="1" u="sng" kern="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u="sng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b="1" u="sng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80340" marR="0" algn="just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Phơi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lô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gam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phê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tươi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kg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phê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80340" marR="0" algn="just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20: 5= 4( kg)</a:t>
            </a:r>
          </a:p>
          <a:p>
            <a:pPr marL="180340" marR="0" algn="just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Phơi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420 kg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phê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tươi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lô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gam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phê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80340" marR="0" algn="just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420: 4= 105 ( kg)</a:t>
            </a:r>
          </a:p>
          <a:p>
            <a:pPr marL="180340" marR="0" algn="just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Đáp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105 kg</a:t>
            </a:r>
          </a:p>
          <a:p>
            <a:pPr marL="18034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73246" y="209145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2024</a:t>
            </a: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100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Toán</a:t>
            </a:r>
            <a:endParaRPr lang="en-US" sz="2800" b="1" u="sng" kern="1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Luyện</a:t>
            </a:r>
            <a:r>
              <a:rPr lang="en-US" sz="2800" b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800" b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(43)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51864" y="1565911"/>
            <a:ext cx="104631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800" b="1" u="sng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3: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Chị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Doan Na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phơi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 kg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phê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tươi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kg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phê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phơi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420 kg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phê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tươi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bao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nhiêu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lô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gam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phê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khô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68640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2389416-BBFC-4707-844A-A789FB3D978A}"/>
              </a:ext>
            </a:extLst>
          </p:cNvPr>
          <p:cNvSpPr txBox="1"/>
          <p:nvPr/>
        </p:nvSpPr>
        <p:spPr>
          <a:xfrm>
            <a:off x="715137" y="509666"/>
            <a:ext cx="1030120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tháng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US" sz="2800" b="1" kern="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năm</a:t>
            </a: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2024</a:t>
            </a: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u="sng" kern="100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Toán</a:t>
            </a:r>
            <a:endParaRPr lang="en-US" sz="2800" b="1" u="sng" kern="1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180340" marR="0" algn="ctr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Luyện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(43)</a:t>
            </a: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u="sng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4: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hãy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nêu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tình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huống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liên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quan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đến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rút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đơn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vị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rồi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đố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bạn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thực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en-US" sz="2800" b="1" i="1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endParaRPr lang="en-US" sz="2800" b="1" i="1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r>
              <a:rPr lang="en-US" sz="2800" b="1" dirty="0" smtClean="0">
                <a:solidFill>
                  <a:srgbClr val="0070C0"/>
                </a:solidFill>
              </a:rPr>
              <a:t>  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D07B74C-424B-42AF-8DA3-5581B845F352}"/>
              </a:ext>
            </a:extLst>
          </p:cNvPr>
          <p:cNvSpPr txBox="1"/>
          <p:nvPr/>
        </p:nvSpPr>
        <p:spPr>
          <a:xfrm>
            <a:off x="775097" y="1408150"/>
            <a:ext cx="938331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i="1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b="1" i="1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i="1" kern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800" b="1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2456" y="3338285"/>
            <a:ext cx="47897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chiếc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bàn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chải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răng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75 000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chiếc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tiền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7486" y="3410859"/>
            <a:ext cx="436879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Mua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chiếc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15 000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đồng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mua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chiếc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45 000 </a:t>
            </a:r>
            <a:r>
              <a:rPr lang="en-US" sz="28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đồng</a:t>
            </a:r>
            <a:r>
              <a:rPr lang="en-US" sz="28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sz="2000" dirty="0" smtClean="0"/>
          </a:p>
          <a:p>
            <a:pPr algn="l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1752890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build="allAtOnce"/>
      <p:bldP spid="9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92EC54D-9332-4CE8-9CAD-8B3091E0FA74}"/>
              </a:ext>
            </a:extLst>
          </p:cNvPr>
          <p:cNvGrpSpPr/>
          <p:nvPr/>
        </p:nvGrpSpPr>
        <p:grpSpPr>
          <a:xfrm>
            <a:off x="1957038" y="70459"/>
            <a:ext cx="6451205" cy="1666372"/>
            <a:chOff x="247880" y="1790606"/>
            <a:chExt cx="4838404" cy="1249779"/>
          </a:xfrm>
        </p:grpSpPr>
        <p:sp>
          <p:nvSpPr>
            <p:cNvPr id="3" name="Speech Bubble: Rectangle with Corners Rounded 8">
              <a:extLst>
                <a:ext uri="{FF2B5EF4-FFF2-40B4-BE49-F238E27FC236}">
                  <a16:creationId xmlns:a16="http://schemas.microsoft.com/office/drawing/2014/main" xmlns="" id="{36AF28AF-49AE-4165-877C-8D851FE1DAFE}"/>
                </a:ext>
              </a:extLst>
            </p:cNvPr>
            <p:cNvSpPr/>
            <p:nvPr/>
          </p:nvSpPr>
          <p:spPr>
            <a:xfrm>
              <a:off x="247880" y="1790606"/>
              <a:ext cx="4838404" cy="1249779"/>
            </a:xfrm>
            <a:custGeom>
              <a:avLst/>
              <a:gdLst>
                <a:gd name="connsiteX0" fmla="*/ 0 w 4838404"/>
                <a:gd name="connsiteY0" fmla="*/ 208301 h 1249779"/>
                <a:gd name="connsiteX1" fmla="*/ 208301 w 4838404"/>
                <a:gd name="connsiteY1" fmla="*/ 0 h 1249779"/>
                <a:gd name="connsiteX2" fmla="*/ 806401 w 4838404"/>
                <a:gd name="connsiteY2" fmla="*/ 0 h 1249779"/>
                <a:gd name="connsiteX3" fmla="*/ 806401 w 4838404"/>
                <a:gd name="connsiteY3" fmla="*/ 0 h 1249779"/>
                <a:gd name="connsiteX4" fmla="*/ 2016002 w 4838404"/>
                <a:gd name="connsiteY4" fmla="*/ 0 h 1249779"/>
                <a:gd name="connsiteX5" fmla="*/ 4630103 w 4838404"/>
                <a:gd name="connsiteY5" fmla="*/ 0 h 1249779"/>
                <a:gd name="connsiteX6" fmla="*/ 4838404 w 4838404"/>
                <a:gd name="connsiteY6" fmla="*/ 208301 h 1249779"/>
                <a:gd name="connsiteX7" fmla="*/ 4838404 w 4838404"/>
                <a:gd name="connsiteY7" fmla="*/ 729038 h 1249779"/>
                <a:gd name="connsiteX8" fmla="*/ 4838404 w 4838404"/>
                <a:gd name="connsiteY8" fmla="*/ 729038 h 1249779"/>
                <a:gd name="connsiteX9" fmla="*/ 4838404 w 4838404"/>
                <a:gd name="connsiteY9" fmla="*/ 1041483 h 1249779"/>
                <a:gd name="connsiteX10" fmla="*/ 4838404 w 4838404"/>
                <a:gd name="connsiteY10" fmla="*/ 1041478 h 1249779"/>
                <a:gd name="connsiteX11" fmla="*/ 4630103 w 4838404"/>
                <a:gd name="connsiteY11" fmla="*/ 1249779 h 1249779"/>
                <a:gd name="connsiteX12" fmla="*/ 2016002 w 4838404"/>
                <a:gd name="connsiteY12" fmla="*/ 1249779 h 1249779"/>
                <a:gd name="connsiteX13" fmla="*/ 806401 w 4838404"/>
                <a:gd name="connsiteY13" fmla="*/ 1249779 h 1249779"/>
                <a:gd name="connsiteX14" fmla="*/ 806401 w 4838404"/>
                <a:gd name="connsiteY14" fmla="*/ 1249779 h 1249779"/>
                <a:gd name="connsiteX15" fmla="*/ 208301 w 4838404"/>
                <a:gd name="connsiteY15" fmla="*/ 1249779 h 1249779"/>
                <a:gd name="connsiteX16" fmla="*/ 0 w 4838404"/>
                <a:gd name="connsiteY16" fmla="*/ 1041478 h 1249779"/>
                <a:gd name="connsiteX17" fmla="*/ 0 w 4838404"/>
                <a:gd name="connsiteY17" fmla="*/ 1041483 h 1249779"/>
                <a:gd name="connsiteX18" fmla="*/ -243468 w 4838404"/>
                <a:gd name="connsiteY18" fmla="*/ 838489 h 1249779"/>
                <a:gd name="connsiteX19" fmla="*/ 0 w 4838404"/>
                <a:gd name="connsiteY19" fmla="*/ 729038 h 1249779"/>
                <a:gd name="connsiteX20" fmla="*/ 0 w 4838404"/>
                <a:gd name="connsiteY20" fmla="*/ 208301 h 124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838404" h="1249779" fill="none" extrusionOk="0">
                  <a:moveTo>
                    <a:pt x="0" y="208301"/>
                  </a:moveTo>
                  <a:cubicBezTo>
                    <a:pt x="11337" y="99396"/>
                    <a:pt x="75824" y="7011"/>
                    <a:pt x="208301" y="0"/>
                  </a:cubicBezTo>
                  <a:cubicBezTo>
                    <a:pt x="343880" y="-28753"/>
                    <a:pt x="550927" y="28229"/>
                    <a:pt x="806401" y="0"/>
                  </a:cubicBezTo>
                  <a:lnTo>
                    <a:pt x="806401" y="0"/>
                  </a:lnTo>
                  <a:cubicBezTo>
                    <a:pt x="1033204" y="60725"/>
                    <a:pt x="1754184" y="54041"/>
                    <a:pt x="2016002" y="0"/>
                  </a:cubicBezTo>
                  <a:cubicBezTo>
                    <a:pt x="2288051" y="-117130"/>
                    <a:pt x="4118833" y="123459"/>
                    <a:pt x="4630103" y="0"/>
                  </a:cubicBezTo>
                  <a:cubicBezTo>
                    <a:pt x="4751275" y="9768"/>
                    <a:pt x="4836294" y="93555"/>
                    <a:pt x="4838404" y="208301"/>
                  </a:cubicBezTo>
                  <a:cubicBezTo>
                    <a:pt x="4825901" y="263061"/>
                    <a:pt x="4827746" y="641557"/>
                    <a:pt x="4838404" y="729038"/>
                  </a:cubicBezTo>
                  <a:lnTo>
                    <a:pt x="4838404" y="729038"/>
                  </a:lnTo>
                  <a:cubicBezTo>
                    <a:pt x="4843748" y="782461"/>
                    <a:pt x="4824969" y="988603"/>
                    <a:pt x="4838404" y="1041483"/>
                  </a:cubicBezTo>
                  <a:lnTo>
                    <a:pt x="4838404" y="1041478"/>
                  </a:lnTo>
                  <a:cubicBezTo>
                    <a:pt x="4826206" y="1141243"/>
                    <a:pt x="4741976" y="1260095"/>
                    <a:pt x="4630103" y="1249779"/>
                  </a:cubicBezTo>
                  <a:cubicBezTo>
                    <a:pt x="3603204" y="1383173"/>
                    <a:pt x="2774257" y="1119059"/>
                    <a:pt x="2016002" y="1249779"/>
                  </a:cubicBezTo>
                  <a:cubicBezTo>
                    <a:pt x="1597903" y="1200099"/>
                    <a:pt x="1085935" y="1145378"/>
                    <a:pt x="806401" y="1249779"/>
                  </a:cubicBezTo>
                  <a:lnTo>
                    <a:pt x="806401" y="1249779"/>
                  </a:lnTo>
                  <a:cubicBezTo>
                    <a:pt x="516202" y="1224606"/>
                    <a:pt x="408819" y="1239259"/>
                    <a:pt x="208301" y="1249779"/>
                  </a:cubicBezTo>
                  <a:cubicBezTo>
                    <a:pt x="73288" y="1249695"/>
                    <a:pt x="1724" y="1152982"/>
                    <a:pt x="0" y="1041478"/>
                  </a:cubicBezTo>
                  <a:lnTo>
                    <a:pt x="0" y="1041483"/>
                  </a:lnTo>
                  <a:cubicBezTo>
                    <a:pt x="-96100" y="983604"/>
                    <a:pt x="-205237" y="906647"/>
                    <a:pt x="-243468" y="838489"/>
                  </a:cubicBezTo>
                  <a:cubicBezTo>
                    <a:pt x="-188011" y="831647"/>
                    <a:pt x="-30915" y="742036"/>
                    <a:pt x="0" y="729038"/>
                  </a:cubicBezTo>
                  <a:cubicBezTo>
                    <a:pt x="-20507" y="528137"/>
                    <a:pt x="18486" y="357830"/>
                    <a:pt x="0" y="208301"/>
                  </a:cubicBezTo>
                  <a:close/>
                </a:path>
                <a:path w="4838404" h="1249779" stroke="0" extrusionOk="0">
                  <a:moveTo>
                    <a:pt x="0" y="208301"/>
                  </a:moveTo>
                  <a:cubicBezTo>
                    <a:pt x="-5071" y="101931"/>
                    <a:pt x="110378" y="-11577"/>
                    <a:pt x="208301" y="0"/>
                  </a:cubicBezTo>
                  <a:cubicBezTo>
                    <a:pt x="291371" y="43685"/>
                    <a:pt x="635056" y="-31363"/>
                    <a:pt x="806401" y="0"/>
                  </a:cubicBezTo>
                  <a:lnTo>
                    <a:pt x="806401" y="0"/>
                  </a:lnTo>
                  <a:cubicBezTo>
                    <a:pt x="1122541" y="-66706"/>
                    <a:pt x="1882786" y="38514"/>
                    <a:pt x="2016002" y="0"/>
                  </a:cubicBezTo>
                  <a:cubicBezTo>
                    <a:pt x="2745233" y="-134364"/>
                    <a:pt x="3975844" y="130381"/>
                    <a:pt x="4630103" y="0"/>
                  </a:cubicBezTo>
                  <a:cubicBezTo>
                    <a:pt x="4739852" y="-12472"/>
                    <a:pt x="4840827" y="91382"/>
                    <a:pt x="4838404" y="208301"/>
                  </a:cubicBezTo>
                  <a:cubicBezTo>
                    <a:pt x="4823244" y="265499"/>
                    <a:pt x="4831726" y="640122"/>
                    <a:pt x="4838404" y="729038"/>
                  </a:cubicBezTo>
                  <a:lnTo>
                    <a:pt x="4838404" y="729038"/>
                  </a:lnTo>
                  <a:cubicBezTo>
                    <a:pt x="4853475" y="818772"/>
                    <a:pt x="4811925" y="909010"/>
                    <a:pt x="4838404" y="1041483"/>
                  </a:cubicBezTo>
                  <a:lnTo>
                    <a:pt x="4838404" y="1041478"/>
                  </a:lnTo>
                  <a:cubicBezTo>
                    <a:pt x="4845468" y="1155748"/>
                    <a:pt x="4729254" y="1254383"/>
                    <a:pt x="4630103" y="1249779"/>
                  </a:cubicBezTo>
                  <a:cubicBezTo>
                    <a:pt x="3966767" y="1212020"/>
                    <a:pt x="2333652" y="1300277"/>
                    <a:pt x="2016002" y="1249779"/>
                  </a:cubicBezTo>
                  <a:cubicBezTo>
                    <a:pt x="1413743" y="1325436"/>
                    <a:pt x="1094119" y="1345543"/>
                    <a:pt x="806401" y="1249779"/>
                  </a:cubicBezTo>
                  <a:lnTo>
                    <a:pt x="806401" y="1249779"/>
                  </a:lnTo>
                  <a:cubicBezTo>
                    <a:pt x="605747" y="1296387"/>
                    <a:pt x="358270" y="1241190"/>
                    <a:pt x="208301" y="1249779"/>
                  </a:cubicBezTo>
                  <a:cubicBezTo>
                    <a:pt x="83053" y="1240471"/>
                    <a:pt x="5806" y="1155160"/>
                    <a:pt x="0" y="1041478"/>
                  </a:cubicBezTo>
                  <a:lnTo>
                    <a:pt x="0" y="1041483"/>
                  </a:lnTo>
                  <a:cubicBezTo>
                    <a:pt x="-60949" y="977313"/>
                    <a:pt x="-141750" y="950583"/>
                    <a:pt x="-243468" y="838489"/>
                  </a:cubicBezTo>
                  <a:cubicBezTo>
                    <a:pt x="-196881" y="811341"/>
                    <a:pt x="-101417" y="751063"/>
                    <a:pt x="0" y="729038"/>
                  </a:cubicBezTo>
                  <a:cubicBezTo>
                    <a:pt x="26936" y="554714"/>
                    <a:pt x="-15162" y="282617"/>
                    <a:pt x="0" y="20830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6">
                  <a:lumMod val="25000"/>
                </a:scheme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xmlns="" sd="2842418190">
                    <a:prstGeom prst="wedgeRoundRectCallout">
                      <a:avLst>
                        <a:gd name="adj1" fmla="val -55032"/>
                        <a:gd name="adj2" fmla="val 17091"/>
                        <a:gd name="adj3" fmla="val 16667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vi-VN" sz="1867" kern="0">
                <a:solidFill>
                  <a:srgbClr val="FFFFFF"/>
                </a:solidFill>
                <a:latin typeface="Arial" panose="020B0604020202020204" pitchFamily="34" charset="0"/>
                <a:sym typeface="Arial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6E2A8685-061B-4622-B819-168B888DB487}"/>
                </a:ext>
              </a:extLst>
            </p:cNvPr>
            <p:cNvSpPr txBox="1"/>
            <p:nvPr/>
          </p:nvSpPr>
          <p:spPr>
            <a:xfrm>
              <a:off x="298705" y="1906079"/>
              <a:ext cx="4787579" cy="105423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 defTabSz="1219170">
                <a:buClr>
                  <a:srgbClr val="000000"/>
                </a:buClr>
              </a:pPr>
              <a:r>
                <a:rPr lang="en-US" sz="4267" b="1" kern="0" dirty="0" err="1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Bài</a:t>
              </a:r>
              <a:r>
                <a:rPr lang="en-US" sz="4267" b="1" kern="0" dirty="0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267" b="1" kern="0" dirty="0" err="1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học</a:t>
              </a:r>
              <a:r>
                <a:rPr lang="en-US" sz="4267" b="1" kern="0" dirty="0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267" b="1" kern="0" dirty="0" err="1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hôm</a:t>
              </a:r>
              <a:r>
                <a:rPr lang="en-US" sz="4267" b="1" kern="0" dirty="0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nay </a:t>
              </a:r>
              <a:r>
                <a:rPr lang="en-US" sz="4267" b="1" kern="0" dirty="0" err="1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giúp</a:t>
              </a:r>
              <a:r>
                <a:rPr lang="en-US" sz="4267" b="1" kern="0" dirty="0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267" b="1" kern="0" dirty="0" err="1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em</a:t>
              </a:r>
              <a:r>
                <a:rPr lang="en-US" sz="4267" b="1" kern="0" dirty="0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267" b="1" kern="0" dirty="0" err="1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củng</a:t>
              </a:r>
              <a:r>
                <a:rPr lang="en-US" sz="4267" b="1" kern="0" dirty="0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267" b="1" kern="0" dirty="0" err="1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cố</a:t>
              </a:r>
              <a:r>
                <a:rPr lang="en-US" sz="4267" b="1" kern="0" dirty="0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267" b="1" kern="0" dirty="0" err="1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kiến</a:t>
              </a:r>
              <a:r>
                <a:rPr lang="en-US" sz="4267" b="1" kern="0" dirty="0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267" b="1" kern="0" dirty="0" err="1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thức</a:t>
              </a:r>
              <a:r>
                <a:rPr lang="en-US" sz="4267" b="1" kern="0" dirty="0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267" b="1" kern="0" dirty="0" err="1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nào</a:t>
              </a:r>
              <a:r>
                <a:rPr lang="en-US" sz="4267" b="1" kern="0" dirty="0" smtClean="0">
                  <a:solidFill>
                    <a:srgbClr val="FFDFAC">
                      <a:lumMod val="2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?</a:t>
              </a:r>
              <a:endParaRPr lang="vi-VN" sz="4267" b="1" kern="0" dirty="0">
                <a:solidFill>
                  <a:srgbClr val="FFDFAC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62158BB-5C50-43B2-95DD-40E69293CA89}"/>
              </a:ext>
            </a:extLst>
          </p:cNvPr>
          <p:cNvSpPr txBox="1"/>
          <p:nvPr/>
        </p:nvSpPr>
        <p:spPr>
          <a:xfrm>
            <a:off x="972457" y="1912937"/>
            <a:ext cx="10856685" cy="35394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liên</a:t>
            </a: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</a:t>
            </a: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rút</a:t>
            </a: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đơn</a:t>
            </a: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vị</a:t>
            </a: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en-US" sz="2800" b="1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2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u="sng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2800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trị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phần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phép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chia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2: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trị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phần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phép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u="sng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2800" u="sng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trị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phần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phép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chia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2: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phần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trị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phép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chia</a:t>
            </a:r>
            <a:r>
              <a:rPr lang="en-US" sz="2800" kern="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72707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92EC54D-9332-4CE8-9CAD-8B3091E0FA74}"/>
              </a:ext>
            </a:extLst>
          </p:cNvPr>
          <p:cNvGrpSpPr/>
          <p:nvPr/>
        </p:nvGrpSpPr>
        <p:grpSpPr>
          <a:xfrm>
            <a:off x="2218296" y="1783144"/>
            <a:ext cx="6451205" cy="1666372"/>
            <a:chOff x="247880" y="1790606"/>
            <a:chExt cx="4838404" cy="1249779"/>
          </a:xfrm>
        </p:grpSpPr>
        <p:sp>
          <p:nvSpPr>
            <p:cNvPr id="3" name="Speech Bubble: Rectangle with Corners Rounded 8">
              <a:extLst>
                <a:ext uri="{FF2B5EF4-FFF2-40B4-BE49-F238E27FC236}">
                  <a16:creationId xmlns:a16="http://schemas.microsoft.com/office/drawing/2014/main" xmlns="" id="{36AF28AF-49AE-4165-877C-8D851FE1DAFE}"/>
                </a:ext>
              </a:extLst>
            </p:cNvPr>
            <p:cNvSpPr/>
            <p:nvPr/>
          </p:nvSpPr>
          <p:spPr>
            <a:xfrm>
              <a:off x="247880" y="1790606"/>
              <a:ext cx="4838404" cy="1249779"/>
            </a:xfrm>
            <a:custGeom>
              <a:avLst/>
              <a:gdLst>
                <a:gd name="connsiteX0" fmla="*/ 0 w 4838404"/>
                <a:gd name="connsiteY0" fmla="*/ 208301 h 1249779"/>
                <a:gd name="connsiteX1" fmla="*/ 208301 w 4838404"/>
                <a:gd name="connsiteY1" fmla="*/ 0 h 1249779"/>
                <a:gd name="connsiteX2" fmla="*/ 806401 w 4838404"/>
                <a:gd name="connsiteY2" fmla="*/ 0 h 1249779"/>
                <a:gd name="connsiteX3" fmla="*/ 806401 w 4838404"/>
                <a:gd name="connsiteY3" fmla="*/ 0 h 1249779"/>
                <a:gd name="connsiteX4" fmla="*/ 2016002 w 4838404"/>
                <a:gd name="connsiteY4" fmla="*/ 0 h 1249779"/>
                <a:gd name="connsiteX5" fmla="*/ 4630103 w 4838404"/>
                <a:gd name="connsiteY5" fmla="*/ 0 h 1249779"/>
                <a:gd name="connsiteX6" fmla="*/ 4838404 w 4838404"/>
                <a:gd name="connsiteY6" fmla="*/ 208301 h 1249779"/>
                <a:gd name="connsiteX7" fmla="*/ 4838404 w 4838404"/>
                <a:gd name="connsiteY7" fmla="*/ 729038 h 1249779"/>
                <a:gd name="connsiteX8" fmla="*/ 4838404 w 4838404"/>
                <a:gd name="connsiteY8" fmla="*/ 729038 h 1249779"/>
                <a:gd name="connsiteX9" fmla="*/ 4838404 w 4838404"/>
                <a:gd name="connsiteY9" fmla="*/ 1041483 h 1249779"/>
                <a:gd name="connsiteX10" fmla="*/ 4838404 w 4838404"/>
                <a:gd name="connsiteY10" fmla="*/ 1041478 h 1249779"/>
                <a:gd name="connsiteX11" fmla="*/ 4630103 w 4838404"/>
                <a:gd name="connsiteY11" fmla="*/ 1249779 h 1249779"/>
                <a:gd name="connsiteX12" fmla="*/ 2016002 w 4838404"/>
                <a:gd name="connsiteY12" fmla="*/ 1249779 h 1249779"/>
                <a:gd name="connsiteX13" fmla="*/ 806401 w 4838404"/>
                <a:gd name="connsiteY13" fmla="*/ 1249779 h 1249779"/>
                <a:gd name="connsiteX14" fmla="*/ 806401 w 4838404"/>
                <a:gd name="connsiteY14" fmla="*/ 1249779 h 1249779"/>
                <a:gd name="connsiteX15" fmla="*/ 208301 w 4838404"/>
                <a:gd name="connsiteY15" fmla="*/ 1249779 h 1249779"/>
                <a:gd name="connsiteX16" fmla="*/ 0 w 4838404"/>
                <a:gd name="connsiteY16" fmla="*/ 1041478 h 1249779"/>
                <a:gd name="connsiteX17" fmla="*/ 0 w 4838404"/>
                <a:gd name="connsiteY17" fmla="*/ 1041483 h 1249779"/>
                <a:gd name="connsiteX18" fmla="*/ -243468 w 4838404"/>
                <a:gd name="connsiteY18" fmla="*/ 838489 h 1249779"/>
                <a:gd name="connsiteX19" fmla="*/ 0 w 4838404"/>
                <a:gd name="connsiteY19" fmla="*/ 729038 h 1249779"/>
                <a:gd name="connsiteX20" fmla="*/ 0 w 4838404"/>
                <a:gd name="connsiteY20" fmla="*/ 208301 h 124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838404" h="1249779" fill="none" extrusionOk="0">
                  <a:moveTo>
                    <a:pt x="0" y="208301"/>
                  </a:moveTo>
                  <a:cubicBezTo>
                    <a:pt x="11337" y="99396"/>
                    <a:pt x="75824" y="7011"/>
                    <a:pt x="208301" y="0"/>
                  </a:cubicBezTo>
                  <a:cubicBezTo>
                    <a:pt x="343880" y="-28753"/>
                    <a:pt x="550927" y="28229"/>
                    <a:pt x="806401" y="0"/>
                  </a:cubicBezTo>
                  <a:lnTo>
                    <a:pt x="806401" y="0"/>
                  </a:lnTo>
                  <a:cubicBezTo>
                    <a:pt x="1033204" y="60725"/>
                    <a:pt x="1754184" y="54041"/>
                    <a:pt x="2016002" y="0"/>
                  </a:cubicBezTo>
                  <a:cubicBezTo>
                    <a:pt x="2288051" y="-117130"/>
                    <a:pt x="4118833" y="123459"/>
                    <a:pt x="4630103" y="0"/>
                  </a:cubicBezTo>
                  <a:cubicBezTo>
                    <a:pt x="4751275" y="9768"/>
                    <a:pt x="4836294" y="93555"/>
                    <a:pt x="4838404" y="208301"/>
                  </a:cubicBezTo>
                  <a:cubicBezTo>
                    <a:pt x="4825901" y="263061"/>
                    <a:pt x="4827746" y="641557"/>
                    <a:pt x="4838404" y="729038"/>
                  </a:cubicBezTo>
                  <a:lnTo>
                    <a:pt x="4838404" y="729038"/>
                  </a:lnTo>
                  <a:cubicBezTo>
                    <a:pt x="4843748" y="782461"/>
                    <a:pt x="4824969" y="988603"/>
                    <a:pt x="4838404" y="1041483"/>
                  </a:cubicBezTo>
                  <a:lnTo>
                    <a:pt x="4838404" y="1041478"/>
                  </a:lnTo>
                  <a:cubicBezTo>
                    <a:pt x="4826206" y="1141243"/>
                    <a:pt x="4741976" y="1260095"/>
                    <a:pt x="4630103" y="1249779"/>
                  </a:cubicBezTo>
                  <a:cubicBezTo>
                    <a:pt x="3603204" y="1383173"/>
                    <a:pt x="2774257" y="1119059"/>
                    <a:pt x="2016002" y="1249779"/>
                  </a:cubicBezTo>
                  <a:cubicBezTo>
                    <a:pt x="1597903" y="1200099"/>
                    <a:pt x="1085935" y="1145378"/>
                    <a:pt x="806401" y="1249779"/>
                  </a:cubicBezTo>
                  <a:lnTo>
                    <a:pt x="806401" y="1249779"/>
                  </a:lnTo>
                  <a:cubicBezTo>
                    <a:pt x="516202" y="1224606"/>
                    <a:pt x="408819" y="1239259"/>
                    <a:pt x="208301" y="1249779"/>
                  </a:cubicBezTo>
                  <a:cubicBezTo>
                    <a:pt x="73288" y="1249695"/>
                    <a:pt x="1724" y="1152982"/>
                    <a:pt x="0" y="1041478"/>
                  </a:cubicBezTo>
                  <a:lnTo>
                    <a:pt x="0" y="1041483"/>
                  </a:lnTo>
                  <a:cubicBezTo>
                    <a:pt x="-96100" y="983604"/>
                    <a:pt x="-205237" y="906647"/>
                    <a:pt x="-243468" y="838489"/>
                  </a:cubicBezTo>
                  <a:cubicBezTo>
                    <a:pt x="-188011" y="831647"/>
                    <a:pt x="-30915" y="742036"/>
                    <a:pt x="0" y="729038"/>
                  </a:cubicBezTo>
                  <a:cubicBezTo>
                    <a:pt x="-20507" y="528137"/>
                    <a:pt x="18486" y="357830"/>
                    <a:pt x="0" y="208301"/>
                  </a:cubicBezTo>
                  <a:close/>
                </a:path>
                <a:path w="4838404" h="1249779" stroke="0" extrusionOk="0">
                  <a:moveTo>
                    <a:pt x="0" y="208301"/>
                  </a:moveTo>
                  <a:cubicBezTo>
                    <a:pt x="-5071" y="101931"/>
                    <a:pt x="110378" y="-11577"/>
                    <a:pt x="208301" y="0"/>
                  </a:cubicBezTo>
                  <a:cubicBezTo>
                    <a:pt x="291371" y="43685"/>
                    <a:pt x="635056" y="-31363"/>
                    <a:pt x="806401" y="0"/>
                  </a:cubicBezTo>
                  <a:lnTo>
                    <a:pt x="806401" y="0"/>
                  </a:lnTo>
                  <a:cubicBezTo>
                    <a:pt x="1122541" y="-66706"/>
                    <a:pt x="1882786" y="38514"/>
                    <a:pt x="2016002" y="0"/>
                  </a:cubicBezTo>
                  <a:cubicBezTo>
                    <a:pt x="2745233" y="-134364"/>
                    <a:pt x="3975844" y="130381"/>
                    <a:pt x="4630103" y="0"/>
                  </a:cubicBezTo>
                  <a:cubicBezTo>
                    <a:pt x="4739852" y="-12472"/>
                    <a:pt x="4840827" y="91382"/>
                    <a:pt x="4838404" y="208301"/>
                  </a:cubicBezTo>
                  <a:cubicBezTo>
                    <a:pt x="4823244" y="265499"/>
                    <a:pt x="4831726" y="640122"/>
                    <a:pt x="4838404" y="729038"/>
                  </a:cubicBezTo>
                  <a:lnTo>
                    <a:pt x="4838404" y="729038"/>
                  </a:lnTo>
                  <a:cubicBezTo>
                    <a:pt x="4853475" y="818772"/>
                    <a:pt x="4811925" y="909010"/>
                    <a:pt x="4838404" y="1041483"/>
                  </a:cubicBezTo>
                  <a:lnTo>
                    <a:pt x="4838404" y="1041478"/>
                  </a:lnTo>
                  <a:cubicBezTo>
                    <a:pt x="4845468" y="1155748"/>
                    <a:pt x="4729254" y="1254383"/>
                    <a:pt x="4630103" y="1249779"/>
                  </a:cubicBezTo>
                  <a:cubicBezTo>
                    <a:pt x="3966767" y="1212020"/>
                    <a:pt x="2333652" y="1300277"/>
                    <a:pt x="2016002" y="1249779"/>
                  </a:cubicBezTo>
                  <a:cubicBezTo>
                    <a:pt x="1413743" y="1325436"/>
                    <a:pt x="1094119" y="1345543"/>
                    <a:pt x="806401" y="1249779"/>
                  </a:cubicBezTo>
                  <a:lnTo>
                    <a:pt x="806401" y="1249779"/>
                  </a:lnTo>
                  <a:cubicBezTo>
                    <a:pt x="605747" y="1296387"/>
                    <a:pt x="358270" y="1241190"/>
                    <a:pt x="208301" y="1249779"/>
                  </a:cubicBezTo>
                  <a:cubicBezTo>
                    <a:pt x="83053" y="1240471"/>
                    <a:pt x="5806" y="1155160"/>
                    <a:pt x="0" y="1041478"/>
                  </a:cubicBezTo>
                  <a:lnTo>
                    <a:pt x="0" y="1041483"/>
                  </a:lnTo>
                  <a:cubicBezTo>
                    <a:pt x="-60949" y="977313"/>
                    <a:pt x="-141750" y="950583"/>
                    <a:pt x="-243468" y="838489"/>
                  </a:cubicBezTo>
                  <a:cubicBezTo>
                    <a:pt x="-196881" y="811341"/>
                    <a:pt x="-101417" y="751063"/>
                    <a:pt x="0" y="729038"/>
                  </a:cubicBezTo>
                  <a:cubicBezTo>
                    <a:pt x="26936" y="554714"/>
                    <a:pt x="-15162" y="282617"/>
                    <a:pt x="0" y="20830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6">
                  <a:lumMod val="25000"/>
                </a:schemeClr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xmlns="" sd="2842418190">
                    <a:prstGeom prst="wedgeRoundRectCallout">
                      <a:avLst>
                        <a:gd name="adj1" fmla="val -55032"/>
                        <a:gd name="adj2" fmla="val 17091"/>
                        <a:gd name="adj3" fmla="val 16667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vi-VN" sz="1867" kern="0">
                <a:solidFill>
                  <a:srgbClr val="FFFFFF"/>
                </a:solidFill>
                <a:latin typeface="Arial" panose="020B0604020202020204" pitchFamily="34" charset="0"/>
                <a:sym typeface="Arial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6E2A8685-061B-4622-B819-168B888DB487}"/>
                </a:ext>
              </a:extLst>
            </p:cNvPr>
            <p:cNvSpPr txBox="1"/>
            <p:nvPr/>
          </p:nvSpPr>
          <p:spPr>
            <a:xfrm>
              <a:off x="298705" y="1906079"/>
              <a:ext cx="4787579" cy="7155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 defTabSz="1219170">
                <a:buClr>
                  <a:srgbClr val="000000"/>
                </a:buClr>
              </a:pP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    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Bài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học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hôm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nay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đến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đây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là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hết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.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Chúc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các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thầy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cô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và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các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em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mạnh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en-US" sz="2800" b="1" kern="0" dirty="0" err="1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khỏe</a:t>
              </a:r>
              <a:r>
                <a:rPr lang="en-US" sz="2800" b="1" kern="0" dirty="0" smtClean="0">
                  <a:solidFill>
                    <a:srgbClr val="FFDFAC">
                      <a:lumMod val="25000"/>
                    </a:srgbClr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.</a:t>
              </a:r>
              <a:endParaRPr lang="vi-VN" sz="2800" b="1" kern="0" dirty="0">
                <a:solidFill>
                  <a:srgbClr val="FFDFAC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62158BB-5C50-43B2-95DD-40E69293CA89}"/>
              </a:ext>
            </a:extLst>
          </p:cNvPr>
          <p:cNvSpPr txBox="1"/>
          <p:nvPr/>
        </p:nvSpPr>
        <p:spPr>
          <a:xfrm>
            <a:off x="420914" y="5018994"/>
            <a:ext cx="10856685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180340" marR="0"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endParaRPr lang="en-US" sz="2800" kern="0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707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olor of 2020">
      <a:dk1>
        <a:srgbClr val="3F3F3F"/>
      </a:dk1>
      <a:lt1>
        <a:sysClr val="window" lastClr="FFFFFF"/>
      </a:lt1>
      <a:dk2>
        <a:srgbClr val="1D4E89"/>
      </a:dk2>
      <a:lt2>
        <a:srgbClr val="E7E6E6"/>
      </a:lt2>
      <a:accent1>
        <a:srgbClr val="4FC1E9"/>
      </a:accent1>
      <a:accent2>
        <a:srgbClr val="48CFAD"/>
      </a:accent2>
      <a:accent3>
        <a:srgbClr val="A0D468"/>
      </a:accent3>
      <a:accent4>
        <a:srgbClr val="FFCE54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Custom 5">
      <a:majorFont>
        <a:latin typeface="A3.OpenSansBold-San"/>
        <a:ea typeface=""/>
        <a:cs typeface=""/>
      </a:majorFont>
      <a:minorFont>
        <a:latin typeface="A3.OpenSans-S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6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1" id="{10A84C02-4F09-40FE-82F3-79312BC08B2E}" vid="{69A41932-5ED9-47B3-8A6B-37B62AB78E10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10A84C02-4F09-40FE-82F3-79312BC08B2E}" vid="{8CF0B9B1-669A-4898-A12F-E87E9FA76E1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512</TotalTime>
  <Words>615</Words>
  <Application>Microsoft Office PowerPoint</Application>
  <PresentationFormat>Custom</PresentationFormat>
  <Paragraphs>94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Custom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User</cp:lastModifiedBy>
  <cp:revision>129</cp:revision>
  <dcterms:created xsi:type="dcterms:W3CDTF">2023-08-23T14:28:38Z</dcterms:created>
  <dcterms:modified xsi:type="dcterms:W3CDTF">2024-10-04T00:08:31Z</dcterms:modified>
</cp:coreProperties>
</file>